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6" r:id="rId1"/>
  </p:sldMasterIdLst>
  <p:notesMasterIdLst>
    <p:notesMasterId r:id="rId32"/>
  </p:notesMasterIdLst>
  <p:sldIdLst>
    <p:sldId id="256" r:id="rId2"/>
    <p:sldId id="257" r:id="rId3"/>
    <p:sldId id="261" r:id="rId4"/>
    <p:sldId id="307" r:id="rId5"/>
    <p:sldId id="309" r:id="rId6"/>
    <p:sldId id="313" r:id="rId7"/>
    <p:sldId id="314" r:id="rId8"/>
    <p:sldId id="310" r:id="rId9"/>
    <p:sldId id="311" r:id="rId10"/>
    <p:sldId id="312" r:id="rId11"/>
    <p:sldId id="315" r:id="rId12"/>
    <p:sldId id="316" r:id="rId13"/>
    <p:sldId id="305" r:id="rId14"/>
    <p:sldId id="317" r:id="rId15"/>
    <p:sldId id="318" r:id="rId16"/>
    <p:sldId id="319" r:id="rId17"/>
    <p:sldId id="320" r:id="rId18"/>
    <p:sldId id="321" r:id="rId19"/>
    <p:sldId id="306" r:id="rId20"/>
    <p:sldId id="323" r:id="rId21"/>
    <p:sldId id="324" r:id="rId22"/>
    <p:sldId id="322" r:id="rId23"/>
    <p:sldId id="329" r:id="rId24"/>
    <p:sldId id="325" r:id="rId25"/>
    <p:sldId id="326" r:id="rId26"/>
    <p:sldId id="327" r:id="rId27"/>
    <p:sldId id="328" r:id="rId28"/>
    <p:sldId id="330" r:id="rId29"/>
    <p:sldId id="269" r:id="rId30"/>
    <p:sldId id="285" r:id="rId31"/>
  </p:sldIdLst>
  <p:sldSz cx="9144000" cy="5143500" type="screen16x9"/>
  <p:notesSz cx="6858000" cy="9144000"/>
  <p:embeddedFontLst>
    <p:embeddedFont>
      <p:font typeface="Arvo" panose="020B0604020202020204" charset="0"/>
      <p:regular r:id="rId33"/>
      <p:bold r:id="rId34"/>
      <p:italic r:id="rId35"/>
      <p:boldItalic r:id="rId36"/>
    </p:embeddedFont>
    <p:embeddedFont>
      <p:font typeface="Ubuntu Light" panose="020B0604020202020204" charset="0"/>
      <p:regular r:id="rId37"/>
      <p:bold r:id="rId38"/>
      <p:italic r:id="rId39"/>
      <p:boldItalic r:id="rId40"/>
    </p:embeddedFont>
    <p:embeddedFont>
      <p:font typeface="Ubuntu" panose="020B0604020202020204" charset="0"/>
      <p:regular r:id="rId41"/>
      <p:bold r:id="rId42"/>
      <p:italic r:id="rId43"/>
      <p:boldItalic r:id="rId44"/>
    </p:embeddedFont>
    <p:embeddedFont>
      <p:font typeface="Ebrima" panose="02000000000000000000" pitchFamily="2" charset="0"/>
      <p:regular r:id="rId45"/>
      <p:bold r:id="rId46"/>
    </p:embeddedFont>
    <p:embeddedFont>
      <p:font typeface="Bodoni" panose="020B0604020202020204"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15:clr>
            <a:srgbClr val="A4A3A4"/>
          </p15:clr>
        </p15:guide>
        <p15:guide id="2" orient="horz" pos="3053">
          <p15:clr>
            <a:srgbClr val="A4A3A4"/>
          </p15:clr>
        </p15:guide>
        <p15:guide id="3" orient="horz" pos="2871">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4642121-3845-4933-8AC2-A7F740B61F6A}">
  <a:tblStyle styleId="{14642121-3845-4933-8AC2-A7F740B61F6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1F29A398-A519-4B14-9F69-BF98034D82F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816" y="84"/>
      </p:cViewPr>
      <p:guideLst>
        <p:guide orient="horz"/>
        <p:guide orient="horz" pos="3053"/>
        <p:guide orient="horz" pos="2871"/>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font" Target="fonts/font1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9.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442eb61d9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442eb61d9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442eb61d9d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442eb61d9d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442eb61d9d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442eb61d9d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8374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69603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8130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198954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34546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3267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1012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29026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442eb61d9d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442eb61d9d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70064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442eb61d9d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442eb61d9d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30836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606244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6340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95452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64018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379809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442eb61d9d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442eb61d9d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63031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8998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00598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442eb61d9d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442eb61d9d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128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9"/>
        <p:cNvGrpSpPr/>
        <p:nvPr/>
      </p:nvGrpSpPr>
      <p:grpSpPr>
        <a:xfrm>
          <a:off x="0" y="0"/>
          <a:ext cx="0" cy="0"/>
          <a:chOff x="0" y="0"/>
          <a:chExt cx="0" cy="0"/>
        </a:xfrm>
      </p:grpSpPr>
      <p:sp>
        <p:nvSpPr>
          <p:cNvPr id="740" name="Google Shape;740;g442eb61d9d_0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1" name="Google Shape;741;g442eb61d9d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795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79285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15142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69995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97272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442eb61d9d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442eb61d9d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19359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442eb61d9d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5" name="Google Shape;305;g442eb61d9d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1"/>
        <p:cNvGrpSpPr/>
        <p:nvPr/>
      </p:nvGrpSpPr>
      <p:grpSpPr>
        <a:xfrm>
          <a:off x="0" y="0"/>
          <a:ext cx="0" cy="0"/>
          <a:chOff x="0" y="0"/>
          <a:chExt cx="0" cy="0"/>
        </a:xfrm>
      </p:grpSpPr>
      <p:sp>
        <p:nvSpPr>
          <p:cNvPr id="912" name="Google Shape;912;g442eb61d9d_0_7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3" name="Google Shape;913;g442eb61d9d_0_7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IG Title slide" type="title">
  <p:cSld name="TITLE">
    <p:bg>
      <p:bgPr>
        <a:solidFill>
          <a:srgbClr val="FFFFFF"/>
        </a:solidFill>
        <a:effectLst/>
      </p:bgPr>
    </p:bg>
    <p:spTree>
      <p:nvGrpSpPr>
        <p:cNvPr id="1" name="Shape 9"/>
        <p:cNvGrpSpPr/>
        <p:nvPr/>
      </p:nvGrpSpPr>
      <p:grpSpPr>
        <a:xfrm>
          <a:off x="0" y="0"/>
          <a:ext cx="0" cy="0"/>
          <a:chOff x="0" y="0"/>
          <a:chExt cx="0" cy="0"/>
        </a:xfrm>
      </p:grpSpPr>
      <p:sp>
        <p:nvSpPr>
          <p:cNvPr id="10" name="Google Shape;10;p2"/>
          <p:cNvSpPr/>
          <p:nvPr/>
        </p:nvSpPr>
        <p:spPr>
          <a:xfrm>
            <a:off x="676300" y="321200"/>
            <a:ext cx="4885500" cy="44316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1" name="Google Shape;11;p2"/>
          <p:cNvSpPr txBox="1">
            <a:spLocks noGrp="1"/>
          </p:cNvSpPr>
          <p:nvPr>
            <p:ph type="ctrTitle"/>
          </p:nvPr>
        </p:nvSpPr>
        <p:spPr>
          <a:xfrm>
            <a:off x="1610650" y="1856275"/>
            <a:ext cx="6157800" cy="875700"/>
          </a:xfrm>
          <a:prstGeom prst="rect">
            <a:avLst/>
          </a:prstGeom>
          <a:ln w="38100" cap="flat" cmpd="sng">
            <a:solidFill>
              <a:srgbClr val="535353"/>
            </a:solidFill>
            <a:prstDash val="solid"/>
            <a:round/>
            <a:headEnd type="none" w="sm" len="sm"/>
            <a:tailEnd type="none" w="sm" len="sm"/>
          </a:ln>
        </p:spPr>
        <p:txBody>
          <a:bodyPr spcFirstLastPara="1" wrap="square" lIns="91425" tIns="91425" rIns="91425" bIns="91425" anchor="ctr" anchorCtr="0">
            <a:noAutofit/>
          </a:bodyPr>
          <a:lstStyle>
            <a:lvl1pPr lvl="0" rtl="0">
              <a:spcBef>
                <a:spcPts val="0"/>
              </a:spcBef>
              <a:spcAft>
                <a:spcPts val="0"/>
              </a:spcAft>
              <a:buSzPts val="3600"/>
              <a:buNone/>
              <a:defRPr sz="3600" b="1"/>
            </a:lvl1pPr>
            <a:lvl2pPr lvl="1" algn="ctr" rtl="0">
              <a:spcBef>
                <a:spcPts val="0"/>
              </a:spcBef>
              <a:spcAft>
                <a:spcPts val="0"/>
              </a:spcAft>
              <a:buClr>
                <a:srgbClr val="434343"/>
              </a:buClr>
              <a:buSzPts val="6000"/>
              <a:buNone/>
              <a:defRPr sz="6000">
                <a:solidFill>
                  <a:srgbClr val="434343"/>
                </a:solidFill>
              </a:defRPr>
            </a:lvl2pPr>
            <a:lvl3pPr lvl="2" algn="ctr" rtl="0">
              <a:spcBef>
                <a:spcPts val="0"/>
              </a:spcBef>
              <a:spcAft>
                <a:spcPts val="0"/>
              </a:spcAft>
              <a:buClr>
                <a:srgbClr val="434343"/>
              </a:buClr>
              <a:buSzPts val="6000"/>
              <a:buNone/>
              <a:defRPr sz="6000">
                <a:solidFill>
                  <a:srgbClr val="434343"/>
                </a:solidFill>
              </a:defRPr>
            </a:lvl3pPr>
            <a:lvl4pPr lvl="3" algn="ctr" rtl="0">
              <a:spcBef>
                <a:spcPts val="0"/>
              </a:spcBef>
              <a:spcAft>
                <a:spcPts val="0"/>
              </a:spcAft>
              <a:buClr>
                <a:srgbClr val="434343"/>
              </a:buClr>
              <a:buSzPts val="6000"/>
              <a:buNone/>
              <a:defRPr sz="6000">
                <a:solidFill>
                  <a:srgbClr val="434343"/>
                </a:solidFill>
              </a:defRPr>
            </a:lvl4pPr>
            <a:lvl5pPr lvl="4" algn="ctr" rtl="0">
              <a:spcBef>
                <a:spcPts val="0"/>
              </a:spcBef>
              <a:spcAft>
                <a:spcPts val="0"/>
              </a:spcAft>
              <a:buClr>
                <a:srgbClr val="434343"/>
              </a:buClr>
              <a:buSzPts val="6000"/>
              <a:buNone/>
              <a:defRPr sz="6000">
                <a:solidFill>
                  <a:srgbClr val="434343"/>
                </a:solidFill>
              </a:defRPr>
            </a:lvl5pPr>
            <a:lvl6pPr lvl="5" algn="ctr" rtl="0">
              <a:spcBef>
                <a:spcPts val="0"/>
              </a:spcBef>
              <a:spcAft>
                <a:spcPts val="0"/>
              </a:spcAft>
              <a:buClr>
                <a:srgbClr val="434343"/>
              </a:buClr>
              <a:buSzPts val="6000"/>
              <a:buNone/>
              <a:defRPr sz="6000">
                <a:solidFill>
                  <a:srgbClr val="434343"/>
                </a:solidFill>
              </a:defRPr>
            </a:lvl6pPr>
            <a:lvl7pPr lvl="6" algn="ctr" rtl="0">
              <a:spcBef>
                <a:spcPts val="0"/>
              </a:spcBef>
              <a:spcAft>
                <a:spcPts val="0"/>
              </a:spcAft>
              <a:buClr>
                <a:srgbClr val="434343"/>
              </a:buClr>
              <a:buSzPts val="6000"/>
              <a:buNone/>
              <a:defRPr sz="6000">
                <a:solidFill>
                  <a:srgbClr val="434343"/>
                </a:solidFill>
              </a:defRPr>
            </a:lvl7pPr>
            <a:lvl8pPr lvl="7" algn="ctr" rtl="0">
              <a:spcBef>
                <a:spcPts val="0"/>
              </a:spcBef>
              <a:spcAft>
                <a:spcPts val="0"/>
              </a:spcAft>
              <a:buClr>
                <a:srgbClr val="434343"/>
              </a:buClr>
              <a:buSzPts val="6000"/>
              <a:buNone/>
              <a:defRPr sz="6000">
                <a:solidFill>
                  <a:srgbClr val="434343"/>
                </a:solidFill>
              </a:defRPr>
            </a:lvl8pPr>
            <a:lvl9pPr lvl="8" algn="ctr" rtl="0">
              <a:spcBef>
                <a:spcPts val="0"/>
              </a:spcBef>
              <a:spcAft>
                <a:spcPts val="0"/>
              </a:spcAft>
              <a:buClr>
                <a:srgbClr val="434343"/>
              </a:buClr>
              <a:buSzPts val="6000"/>
              <a:buNone/>
              <a:defRPr sz="6000">
                <a:solidFill>
                  <a:srgbClr val="434343"/>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Main Content" type="secHead">
  <p:cSld name="SECTION_HEADER">
    <p:bg>
      <p:bgPr>
        <a:solidFill>
          <a:srgbClr val="FFFFFF"/>
        </a:solidFill>
        <a:effectLst/>
      </p:bgPr>
    </p:bg>
    <p:spTree>
      <p:nvGrpSpPr>
        <p:cNvPr id="1" name="Shape 12"/>
        <p:cNvGrpSpPr/>
        <p:nvPr/>
      </p:nvGrpSpPr>
      <p:grpSpPr>
        <a:xfrm>
          <a:off x="0" y="0"/>
          <a:ext cx="0" cy="0"/>
          <a:chOff x="0" y="0"/>
          <a:chExt cx="0" cy="0"/>
        </a:xfrm>
      </p:grpSpPr>
      <p:sp>
        <p:nvSpPr>
          <p:cNvPr id="13" name="Google Shape;13;p3"/>
          <p:cNvSpPr txBox="1">
            <a:spLocks noGrp="1"/>
          </p:cNvSpPr>
          <p:nvPr>
            <p:ph type="title"/>
          </p:nvPr>
        </p:nvSpPr>
        <p:spPr>
          <a:xfrm>
            <a:off x="4698275" y="189950"/>
            <a:ext cx="5311200" cy="1114500"/>
          </a:xfrm>
          <a:prstGeom prst="rect">
            <a:avLst/>
          </a:prstGeom>
        </p:spPr>
        <p:txBody>
          <a:bodyPr spcFirstLastPara="1" wrap="square" lIns="91425" tIns="91425" rIns="91425" bIns="91425" anchor="b" anchorCtr="0">
            <a:noAutofit/>
          </a:bodyPr>
          <a:lstStyle>
            <a:lvl1pPr lvl="0" rtl="0">
              <a:lnSpc>
                <a:spcPct val="115000"/>
              </a:lnSpc>
              <a:spcBef>
                <a:spcPts val="0"/>
              </a:spcBef>
              <a:spcAft>
                <a:spcPts val="0"/>
              </a:spcAft>
              <a:buSzPts val="2400"/>
              <a:buNone/>
              <a:defRPr/>
            </a:lvl1pPr>
            <a:lvl2pPr lvl="1" rtl="0">
              <a:spcBef>
                <a:spcPts val="0"/>
              </a:spcBef>
              <a:spcAft>
                <a:spcPts val="0"/>
              </a:spcAft>
              <a:buClr>
                <a:srgbClr val="FFFFFF"/>
              </a:buClr>
              <a:buSzPts val="4000"/>
              <a:buNone/>
              <a:defRPr sz="4000">
                <a:solidFill>
                  <a:srgbClr val="FFFFFF"/>
                </a:solidFill>
              </a:defRPr>
            </a:lvl2pPr>
            <a:lvl3pPr lvl="2" rtl="0">
              <a:spcBef>
                <a:spcPts val="0"/>
              </a:spcBef>
              <a:spcAft>
                <a:spcPts val="0"/>
              </a:spcAft>
              <a:buClr>
                <a:srgbClr val="FFFFFF"/>
              </a:buClr>
              <a:buSzPts val="4000"/>
              <a:buNone/>
              <a:defRPr sz="4000">
                <a:solidFill>
                  <a:srgbClr val="FFFFFF"/>
                </a:solidFill>
              </a:defRPr>
            </a:lvl3pPr>
            <a:lvl4pPr lvl="3" rtl="0">
              <a:spcBef>
                <a:spcPts val="0"/>
              </a:spcBef>
              <a:spcAft>
                <a:spcPts val="0"/>
              </a:spcAft>
              <a:buClr>
                <a:srgbClr val="FFFFFF"/>
              </a:buClr>
              <a:buSzPts val="4000"/>
              <a:buNone/>
              <a:defRPr sz="4000">
                <a:solidFill>
                  <a:srgbClr val="FFFFFF"/>
                </a:solidFill>
              </a:defRPr>
            </a:lvl4pPr>
            <a:lvl5pPr lvl="4" rtl="0">
              <a:spcBef>
                <a:spcPts val="0"/>
              </a:spcBef>
              <a:spcAft>
                <a:spcPts val="0"/>
              </a:spcAft>
              <a:buClr>
                <a:srgbClr val="FFFFFF"/>
              </a:buClr>
              <a:buSzPts val="4000"/>
              <a:buNone/>
              <a:defRPr sz="4000">
                <a:solidFill>
                  <a:srgbClr val="FFFFFF"/>
                </a:solidFill>
              </a:defRPr>
            </a:lvl5pPr>
            <a:lvl6pPr lvl="5" rtl="0">
              <a:spcBef>
                <a:spcPts val="0"/>
              </a:spcBef>
              <a:spcAft>
                <a:spcPts val="0"/>
              </a:spcAft>
              <a:buClr>
                <a:srgbClr val="FFFFFF"/>
              </a:buClr>
              <a:buSzPts val="4000"/>
              <a:buNone/>
              <a:defRPr sz="4000">
                <a:solidFill>
                  <a:srgbClr val="FFFFFF"/>
                </a:solidFill>
              </a:defRPr>
            </a:lvl6pPr>
            <a:lvl7pPr lvl="6" rtl="0">
              <a:spcBef>
                <a:spcPts val="0"/>
              </a:spcBef>
              <a:spcAft>
                <a:spcPts val="0"/>
              </a:spcAft>
              <a:buClr>
                <a:srgbClr val="FFFFFF"/>
              </a:buClr>
              <a:buSzPts val="4000"/>
              <a:buNone/>
              <a:defRPr sz="4000">
                <a:solidFill>
                  <a:srgbClr val="FFFFFF"/>
                </a:solidFill>
              </a:defRPr>
            </a:lvl7pPr>
            <a:lvl8pPr lvl="7" rtl="0">
              <a:spcBef>
                <a:spcPts val="0"/>
              </a:spcBef>
              <a:spcAft>
                <a:spcPts val="0"/>
              </a:spcAft>
              <a:buClr>
                <a:srgbClr val="FFFFFF"/>
              </a:buClr>
              <a:buSzPts val="4000"/>
              <a:buNone/>
              <a:defRPr sz="4000">
                <a:solidFill>
                  <a:srgbClr val="FFFFFF"/>
                </a:solidFill>
              </a:defRPr>
            </a:lvl8pPr>
            <a:lvl9pPr lvl="8" rtl="0">
              <a:spcBef>
                <a:spcPts val="0"/>
              </a:spcBef>
              <a:spcAft>
                <a:spcPts val="0"/>
              </a:spcAft>
              <a:buClr>
                <a:srgbClr val="FFFFFF"/>
              </a:buClr>
              <a:buSzPts val="4000"/>
              <a:buNone/>
              <a:defRPr sz="4000">
                <a:solidFill>
                  <a:srgbClr val="FFFFFF"/>
                </a:solidFill>
              </a:defRPr>
            </a:lvl9pPr>
          </a:lstStyle>
          <a:p>
            <a:endParaRPr/>
          </a:p>
        </p:txBody>
      </p:sp>
      <p:sp>
        <p:nvSpPr>
          <p:cNvPr id="14" name="Google Shape;14;p3"/>
          <p:cNvSpPr txBox="1">
            <a:spLocks noGrp="1"/>
          </p:cNvSpPr>
          <p:nvPr>
            <p:ph type="subTitle" idx="1"/>
          </p:nvPr>
        </p:nvSpPr>
        <p:spPr>
          <a:xfrm>
            <a:off x="4696224" y="1709442"/>
            <a:ext cx="3367200" cy="5781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200"/>
            </a:lvl1pPr>
            <a:lvl2pPr lvl="1" rtl="0">
              <a:spcBef>
                <a:spcPts val="0"/>
              </a:spcBef>
              <a:spcAft>
                <a:spcPts val="0"/>
              </a:spcAft>
              <a:buNone/>
              <a:defRPr sz="1200"/>
            </a:lvl2pPr>
            <a:lvl3pPr lvl="2" rtl="0">
              <a:spcBef>
                <a:spcPts val="0"/>
              </a:spcBef>
              <a:spcAft>
                <a:spcPts val="0"/>
              </a:spcAft>
              <a:buNone/>
              <a:defRPr sz="1200"/>
            </a:lvl3pPr>
            <a:lvl4pPr lvl="3" rtl="0">
              <a:spcBef>
                <a:spcPts val="0"/>
              </a:spcBef>
              <a:spcAft>
                <a:spcPts val="0"/>
              </a:spcAft>
              <a:buNone/>
              <a:defRPr sz="1200"/>
            </a:lvl4pPr>
            <a:lvl5pPr lvl="4" rtl="0">
              <a:spcBef>
                <a:spcPts val="0"/>
              </a:spcBef>
              <a:spcAft>
                <a:spcPts val="0"/>
              </a:spcAft>
              <a:buNone/>
              <a:defRPr sz="1200"/>
            </a:lvl5pPr>
            <a:lvl6pPr lvl="5" rtl="0">
              <a:spcBef>
                <a:spcPts val="0"/>
              </a:spcBef>
              <a:spcAft>
                <a:spcPts val="0"/>
              </a:spcAft>
              <a:buNone/>
              <a:defRPr sz="1200"/>
            </a:lvl6pPr>
            <a:lvl7pPr lvl="6" rtl="0">
              <a:spcBef>
                <a:spcPts val="0"/>
              </a:spcBef>
              <a:spcAft>
                <a:spcPts val="0"/>
              </a:spcAft>
              <a:buNone/>
              <a:defRPr sz="1200"/>
            </a:lvl7pPr>
            <a:lvl8pPr lvl="7" rtl="0">
              <a:spcBef>
                <a:spcPts val="0"/>
              </a:spcBef>
              <a:spcAft>
                <a:spcPts val="0"/>
              </a:spcAft>
              <a:buNone/>
              <a:defRPr sz="1200"/>
            </a:lvl8pPr>
            <a:lvl9pPr lvl="8" rtl="0">
              <a:spcBef>
                <a:spcPts val="0"/>
              </a:spcBef>
              <a:spcAft>
                <a:spcPts val="0"/>
              </a:spcAft>
              <a:buNone/>
              <a:defRPr sz="1200"/>
            </a:lvl9pPr>
          </a:lstStyle>
          <a:p>
            <a:endParaRPr/>
          </a:p>
        </p:txBody>
      </p:sp>
      <p:sp>
        <p:nvSpPr>
          <p:cNvPr id="15" name="Google Shape;15;p3"/>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lvl1pPr lvl="0" rtl="0">
              <a:buNone/>
              <a:defRPr sz="1200">
                <a:solidFill>
                  <a:schemeClr val="lt2"/>
                </a:solidFill>
                <a:latin typeface="Arvo"/>
                <a:ea typeface="Arvo"/>
                <a:cs typeface="Arvo"/>
                <a:sym typeface="Arvo"/>
              </a:defRPr>
            </a:lvl1pPr>
            <a:lvl2pPr lvl="1" rtl="0">
              <a:buNone/>
              <a:defRPr sz="1200">
                <a:solidFill>
                  <a:schemeClr val="lt2"/>
                </a:solidFill>
                <a:latin typeface="Arvo"/>
                <a:ea typeface="Arvo"/>
                <a:cs typeface="Arvo"/>
                <a:sym typeface="Arvo"/>
              </a:defRPr>
            </a:lvl2pPr>
            <a:lvl3pPr lvl="2" rtl="0">
              <a:buNone/>
              <a:defRPr sz="1200">
                <a:solidFill>
                  <a:schemeClr val="lt2"/>
                </a:solidFill>
                <a:latin typeface="Arvo"/>
                <a:ea typeface="Arvo"/>
                <a:cs typeface="Arvo"/>
                <a:sym typeface="Arvo"/>
              </a:defRPr>
            </a:lvl3pPr>
            <a:lvl4pPr lvl="3" rtl="0">
              <a:buNone/>
              <a:defRPr sz="1200">
                <a:solidFill>
                  <a:schemeClr val="lt2"/>
                </a:solidFill>
                <a:latin typeface="Arvo"/>
                <a:ea typeface="Arvo"/>
                <a:cs typeface="Arvo"/>
                <a:sym typeface="Arvo"/>
              </a:defRPr>
            </a:lvl4pPr>
            <a:lvl5pPr lvl="4" rtl="0">
              <a:buNone/>
              <a:defRPr sz="1200">
                <a:solidFill>
                  <a:schemeClr val="lt2"/>
                </a:solidFill>
                <a:latin typeface="Arvo"/>
                <a:ea typeface="Arvo"/>
                <a:cs typeface="Arvo"/>
                <a:sym typeface="Arvo"/>
              </a:defRPr>
            </a:lvl5pPr>
            <a:lvl6pPr lvl="5" rtl="0">
              <a:buNone/>
              <a:defRPr sz="1200">
                <a:solidFill>
                  <a:schemeClr val="lt2"/>
                </a:solidFill>
                <a:latin typeface="Arvo"/>
                <a:ea typeface="Arvo"/>
                <a:cs typeface="Arvo"/>
                <a:sym typeface="Arvo"/>
              </a:defRPr>
            </a:lvl6pPr>
            <a:lvl7pPr lvl="6" rtl="0">
              <a:buNone/>
              <a:defRPr sz="1200">
                <a:solidFill>
                  <a:schemeClr val="lt2"/>
                </a:solidFill>
                <a:latin typeface="Arvo"/>
                <a:ea typeface="Arvo"/>
                <a:cs typeface="Arvo"/>
                <a:sym typeface="Arvo"/>
              </a:defRPr>
            </a:lvl7pPr>
            <a:lvl8pPr lvl="7" rtl="0">
              <a:buNone/>
              <a:defRPr sz="1200">
                <a:solidFill>
                  <a:schemeClr val="lt2"/>
                </a:solidFill>
                <a:latin typeface="Arvo"/>
                <a:ea typeface="Arvo"/>
                <a:cs typeface="Arvo"/>
                <a:sym typeface="Arvo"/>
              </a:defRPr>
            </a:lvl8pPr>
            <a:lvl9pPr lvl="8" rtl="0">
              <a:buNone/>
              <a:defRPr sz="1200">
                <a:solidFill>
                  <a:schemeClr val="lt2"/>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sp>
        <p:nvSpPr>
          <p:cNvPr id="16" name="Google Shape;16;p3"/>
          <p:cNvSpPr/>
          <p:nvPr/>
        </p:nvSpPr>
        <p:spPr>
          <a:xfrm>
            <a:off x="4572000" y="429350"/>
            <a:ext cx="2772000" cy="635700"/>
          </a:xfrm>
          <a:prstGeom prst="rect">
            <a:avLst/>
          </a:prstGeom>
          <a:noFill/>
          <a:ln w="38100" cap="flat" cmpd="sng">
            <a:solidFill>
              <a:srgbClr val="43434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4343"/>
              </a:solidFill>
            </a:endParaRPr>
          </a:p>
        </p:txBody>
      </p:sp>
      <p:sp>
        <p:nvSpPr>
          <p:cNvPr id="17" name="Google Shape;17;p3"/>
          <p:cNvSpPr txBox="1">
            <a:spLocks noGrp="1"/>
          </p:cNvSpPr>
          <p:nvPr>
            <p:ph type="title" idx="2"/>
          </p:nvPr>
        </p:nvSpPr>
        <p:spPr>
          <a:xfrm>
            <a:off x="4696225" y="1198788"/>
            <a:ext cx="5311200" cy="682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None/>
              <a:defRPr sz="1800"/>
            </a:lvl1pPr>
            <a:lvl2pPr lvl="1" rtl="0">
              <a:lnSpc>
                <a:spcPct val="100000"/>
              </a:lnSpc>
              <a:spcBef>
                <a:spcPts val="0"/>
              </a:spcBef>
              <a:spcAft>
                <a:spcPts val="0"/>
              </a:spcAft>
              <a:buClr>
                <a:srgbClr val="FFFFFF"/>
              </a:buClr>
              <a:buSzPts val="1800"/>
              <a:buNone/>
              <a:defRPr sz="1800">
                <a:solidFill>
                  <a:srgbClr val="FFFFFF"/>
                </a:solidFill>
              </a:defRPr>
            </a:lvl2pPr>
            <a:lvl3pPr lvl="2" rtl="0">
              <a:lnSpc>
                <a:spcPct val="100000"/>
              </a:lnSpc>
              <a:spcBef>
                <a:spcPts val="0"/>
              </a:spcBef>
              <a:spcAft>
                <a:spcPts val="0"/>
              </a:spcAft>
              <a:buClr>
                <a:srgbClr val="FFFFFF"/>
              </a:buClr>
              <a:buSzPts val="1800"/>
              <a:buNone/>
              <a:defRPr sz="1800">
                <a:solidFill>
                  <a:srgbClr val="FFFFFF"/>
                </a:solidFill>
              </a:defRPr>
            </a:lvl3pPr>
            <a:lvl4pPr lvl="3" rtl="0">
              <a:lnSpc>
                <a:spcPct val="100000"/>
              </a:lnSpc>
              <a:spcBef>
                <a:spcPts val="0"/>
              </a:spcBef>
              <a:spcAft>
                <a:spcPts val="0"/>
              </a:spcAft>
              <a:buClr>
                <a:srgbClr val="FFFFFF"/>
              </a:buClr>
              <a:buSzPts val="1800"/>
              <a:buNone/>
              <a:defRPr sz="1800">
                <a:solidFill>
                  <a:srgbClr val="FFFFFF"/>
                </a:solidFill>
              </a:defRPr>
            </a:lvl4pPr>
            <a:lvl5pPr lvl="4" rtl="0">
              <a:lnSpc>
                <a:spcPct val="100000"/>
              </a:lnSpc>
              <a:spcBef>
                <a:spcPts val="0"/>
              </a:spcBef>
              <a:spcAft>
                <a:spcPts val="0"/>
              </a:spcAft>
              <a:buClr>
                <a:srgbClr val="FFFFFF"/>
              </a:buClr>
              <a:buSzPts val="1800"/>
              <a:buNone/>
              <a:defRPr sz="1800">
                <a:solidFill>
                  <a:srgbClr val="FFFFFF"/>
                </a:solidFill>
              </a:defRPr>
            </a:lvl5pPr>
            <a:lvl6pPr lvl="5" rtl="0">
              <a:lnSpc>
                <a:spcPct val="100000"/>
              </a:lnSpc>
              <a:spcBef>
                <a:spcPts val="0"/>
              </a:spcBef>
              <a:spcAft>
                <a:spcPts val="0"/>
              </a:spcAft>
              <a:buClr>
                <a:srgbClr val="FFFFFF"/>
              </a:buClr>
              <a:buSzPts val="1800"/>
              <a:buNone/>
              <a:defRPr sz="1800">
                <a:solidFill>
                  <a:srgbClr val="FFFFFF"/>
                </a:solidFill>
              </a:defRPr>
            </a:lvl6pPr>
            <a:lvl7pPr lvl="6" rtl="0">
              <a:lnSpc>
                <a:spcPct val="100000"/>
              </a:lnSpc>
              <a:spcBef>
                <a:spcPts val="0"/>
              </a:spcBef>
              <a:spcAft>
                <a:spcPts val="0"/>
              </a:spcAft>
              <a:buClr>
                <a:srgbClr val="FFFFFF"/>
              </a:buClr>
              <a:buSzPts val="1800"/>
              <a:buNone/>
              <a:defRPr sz="1800">
                <a:solidFill>
                  <a:srgbClr val="FFFFFF"/>
                </a:solidFill>
              </a:defRPr>
            </a:lvl7pPr>
            <a:lvl8pPr lvl="7" rtl="0">
              <a:lnSpc>
                <a:spcPct val="100000"/>
              </a:lnSpc>
              <a:spcBef>
                <a:spcPts val="0"/>
              </a:spcBef>
              <a:spcAft>
                <a:spcPts val="0"/>
              </a:spcAft>
              <a:buClr>
                <a:srgbClr val="FFFFFF"/>
              </a:buClr>
              <a:buSzPts val="1800"/>
              <a:buNone/>
              <a:defRPr sz="1800">
                <a:solidFill>
                  <a:srgbClr val="FFFFFF"/>
                </a:solidFill>
              </a:defRPr>
            </a:lvl8pPr>
            <a:lvl9pPr lvl="8" rtl="0">
              <a:lnSpc>
                <a:spcPct val="100000"/>
              </a:lnSpc>
              <a:spcBef>
                <a:spcPts val="0"/>
              </a:spcBef>
              <a:spcAft>
                <a:spcPts val="0"/>
              </a:spcAft>
              <a:buClr>
                <a:srgbClr val="FFFFFF"/>
              </a:buClr>
              <a:buSzPts val="1800"/>
              <a:buNone/>
              <a:defRPr sz="1800">
                <a:solidFill>
                  <a:srgbClr val="FFFFFF"/>
                </a:solidFill>
              </a:defRPr>
            </a:lvl9pPr>
          </a:lstStyle>
          <a:p>
            <a:endParaRPr/>
          </a:p>
        </p:txBody>
      </p:sp>
      <p:sp>
        <p:nvSpPr>
          <p:cNvPr id="18" name="Google Shape;18;p3"/>
          <p:cNvSpPr txBox="1">
            <a:spLocks noGrp="1"/>
          </p:cNvSpPr>
          <p:nvPr>
            <p:ph type="subTitle" idx="3"/>
          </p:nvPr>
        </p:nvSpPr>
        <p:spPr>
          <a:xfrm>
            <a:off x="4696224" y="2836672"/>
            <a:ext cx="3367200" cy="5781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200"/>
            </a:lvl1pPr>
            <a:lvl2pPr lvl="1" rtl="0">
              <a:spcBef>
                <a:spcPts val="0"/>
              </a:spcBef>
              <a:spcAft>
                <a:spcPts val="0"/>
              </a:spcAft>
              <a:buNone/>
              <a:defRPr sz="1200"/>
            </a:lvl2pPr>
            <a:lvl3pPr lvl="2" rtl="0">
              <a:spcBef>
                <a:spcPts val="0"/>
              </a:spcBef>
              <a:spcAft>
                <a:spcPts val="0"/>
              </a:spcAft>
              <a:buNone/>
              <a:defRPr sz="1200"/>
            </a:lvl3pPr>
            <a:lvl4pPr lvl="3" rtl="0">
              <a:spcBef>
                <a:spcPts val="0"/>
              </a:spcBef>
              <a:spcAft>
                <a:spcPts val="0"/>
              </a:spcAft>
              <a:buNone/>
              <a:defRPr sz="1200"/>
            </a:lvl4pPr>
            <a:lvl5pPr lvl="4" rtl="0">
              <a:spcBef>
                <a:spcPts val="0"/>
              </a:spcBef>
              <a:spcAft>
                <a:spcPts val="0"/>
              </a:spcAft>
              <a:buNone/>
              <a:defRPr sz="1200"/>
            </a:lvl5pPr>
            <a:lvl6pPr lvl="5" rtl="0">
              <a:spcBef>
                <a:spcPts val="0"/>
              </a:spcBef>
              <a:spcAft>
                <a:spcPts val="0"/>
              </a:spcAft>
              <a:buNone/>
              <a:defRPr sz="1200"/>
            </a:lvl6pPr>
            <a:lvl7pPr lvl="6" rtl="0">
              <a:spcBef>
                <a:spcPts val="0"/>
              </a:spcBef>
              <a:spcAft>
                <a:spcPts val="0"/>
              </a:spcAft>
              <a:buNone/>
              <a:defRPr sz="1200"/>
            </a:lvl7pPr>
            <a:lvl8pPr lvl="7" rtl="0">
              <a:spcBef>
                <a:spcPts val="0"/>
              </a:spcBef>
              <a:spcAft>
                <a:spcPts val="0"/>
              </a:spcAft>
              <a:buNone/>
              <a:defRPr sz="1200"/>
            </a:lvl8pPr>
            <a:lvl9pPr lvl="8" rtl="0">
              <a:spcBef>
                <a:spcPts val="0"/>
              </a:spcBef>
              <a:spcAft>
                <a:spcPts val="0"/>
              </a:spcAft>
              <a:buNone/>
              <a:defRPr sz="1200"/>
            </a:lvl9pPr>
          </a:lstStyle>
          <a:p>
            <a:endParaRPr/>
          </a:p>
        </p:txBody>
      </p:sp>
      <p:sp>
        <p:nvSpPr>
          <p:cNvPr id="19" name="Google Shape;19;p3"/>
          <p:cNvSpPr txBox="1">
            <a:spLocks noGrp="1"/>
          </p:cNvSpPr>
          <p:nvPr>
            <p:ph type="title" idx="4"/>
          </p:nvPr>
        </p:nvSpPr>
        <p:spPr>
          <a:xfrm>
            <a:off x="4696225" y="2326013"/>
            <a:ext cx="5311200" cy="682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None/>
              <a:defRPr sz="1800"/>
            </a:lvl1pPr>
            <a:lvl2pPr lvl="1" rtl="0">
              <a:lnSpc>
                <a:spcPct val="100000"/>
              </a:lnSpc>
              <a:spcBef>
                <a:spcPts val="0"/>
              </a:spcBef>
              <a:spcAft>
                <a:spcPts val="0"/>
              </a:spcAft>
              <a:buClr>
                <a:srgbClr val="FFFFFF"/>
              </a:buClr>
              <a:buSzPts val="1800"/>
              <a:buNone/>
              <a:defRPr sz="1800">
                <a:solidFill>
                  <a:srgbClr val="FFFFFF"/>
                </a:solidFill>
              </a:defRPr>
            </a:lvl2pPr>
            <a:lvl3pPr lvl="2" rtl="0">
              <a:lnSpc>
                <a:spcPct val="100000"/>
              </a:lnSpc>
              <a:spcBef>
                <a:spcPts val="0"/>
              </a:spcBef>
              <a:spcAft>
                <a:spcPts val="0"/>
              </a:spcAft>
              <a:buClr>
                <a:srgbClr val="FFFFFF"/>
              </a:buClr>
              <a:buSzPts val="1800"/>
              <a:buNone/>
              <a:defRPr sz="1800">
                <a:solidFill>
                  <a:srgbClr val="FFFFFF"/>
                </a:solidFill>
              </a:defRPr>
            </a:lvl3pPr>
            <a:lvl4pPr lvl="3" rtl="0">
              <a:lnSpc>
                <a:spcPct val="100000"/>
              </a:lnSpc>
              <a:spcBef>
                <a:spcPts val="0"/>
              </a:spcBef>
              <a:spcAft>
                <a:spcPts val="0"/>
              </a:spcAft>
              <a:buClr>
                <a:srgbClr val="FFFFFF"/>
              </a:buClr>
              <a:buSzPts val="1800"/>
              <a:buNone/>
              <a:defRPr sz="1800">
                <a:solidFill>
                  <a:srgbClr val="FFFFFF"/>
                </a:solidFill>
              </a:defRPr>
            </a:lvl4pPr>
            <a:lvl5pPr lvl="4" rtl="0">
              <a:lnSpc>
                <a:spcPct val="100000"/>
              </a:lnSpc>
              <a:spcBef>
                <a:spcPts val="0"/>
              </a:spcBef>
              <a:spcAft>
                <a:spcPts val="0"/>
              </a:spcAft>
              <a:buClr>
                <a:srgbClr val="FFFFFF"/>
              </a:buClr>
              <a:buSzPts val="1800"/>
              <a:buNone/>
              <a:defRPr sz="1800">
                <a:solidFill>
                  <a:srgbClr val="FFFFFF"/>
                </a:solidFill>
              </a:defRPr>
            </a:lvl5pPr>
            <a:lvl6pPr lvl="5" rtl="0">
              <a:lnSpc>
                <a:spcPct val="100000"/>
              </a:lnSpc>
              <a:spcBef>
                <a:spcPts val="0"/>
              </a:spcBef>
              <a:spcAft>
                <a:spcPts val="0"/>
              </a:spcAft>
              <a:buClr>
                <a:srgbClr val="FFFFFF"/>
              </a:buClr>
              <a:buSzPts val="1800"/>
              <a:buNone/>
              <a:defRPr sz="1800">
                <a:solidFill>
                  <a:srgbClr val="FFFFFF"/>
                </a:solidFill>
              </a:defRPr>
            </a:lvl6pPr>
            <a:lvl7pPr lvl="6" rtl="0">
              <a:lnSpc>
                <a:spcPct val="100000"/>
              </a:lnSpc>
              <a:spcBef>
                <a:spcPts val="0"/>
              </a:spcBef>
              <a:spcAft>
                <a:spcPts val="0"/>
              </a:spcAft>
              <a:buClr>
                <a:srgbClr val="FFFFFF"/>
              </a:buClr>
              <a:buSzPts val="1800"/>
              <a:buNone/>
              <a:defRPr sz="1800">
                <a:solidFill>
                  <a:srgbClr val="FFFFFF"/>
                </a:solidFill>
              </a:defRPr>
            </a:lvl7pPr>
            <a:lvl8pPr lvl="7" rtl="0">
              <a:lnSpc>
                <a:spcPct val="100000"/>
              </a:lnSpc>
              <a:spcBef>
                <a:spcPts val="0"/>
              </a:spcBef>
              <a:spcAft>
                <a:spcPts val="0"/>
              </a:spcAft>
              <a:buClr>
                <a:srgbClr val="FFFFFF"/>
              </a:buClr>
              <a:buSzPts val="1800"/>
              <a:buNone/>
              <a:defRPr sz="1800">
                <a:solidFill>
                  <a:srgbClr val="FFFFFF"/>
                </a:solidFill>
              </a:defRPr>
            </a:lvl8pPr>
            <a:lvl9pPr lvl="8" rtl="0">
              <a:lnSpc>
                <a:spcPct val="100000"/>
              </a:lnSpc>
              <a:spcBef>
                <a:spcPts val="0"/>
              </a:spcBef>
              <a:spcAft>
                <a:spcPts val="0"/>
              </a:spcAft>
              <a:buClr>
                <a:srgbClr val="FFFFFF"/>
              </a:buClr>
              <a:buSzPts val="1800"/>
              <a:buNone/>
              <a:defRPr sz="1800">
                <a:solidFill>
                  <a:srgbClr val="FFFFFF"/>
                </a:solidFill>
              </a:defRPr>
            </a:lvl9pPr>
          </a:lstStyle>
          <a:p>
            <a:endParaRPr/>
          </a:p>
        </p:txBody>
      </p:sp>
      <p:sp>
        <p:nvSpPr>
          <p:cNvPr id="20" name="Google Shape;20;p3"/>
          <p:cNvSpPr txBox="1">
            <a:spLocks noGrp="1"/>
          </p:cNvSpPr>
          <p:nvPr>
            <p:ph type="subTitle" idx="5"/>
          </p:nvPr>
        </p:nvSpPr>
        <p:spPr>
          <a:xfrm>
            <a:off x="4696224" y="3967490"/>
            <a:ext cx="3367200" cy="5781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200"/>
            </a:lvl1pPr>
            <a:lvl2pPr lvl="1" rtl="0">
              <a:spcBef>
                <a:spcPts val="0"/>
              </a:spcBef>
              <a:spcAft>
                <a:spcPts val="0"/>
              </a:spcAft>
              <a:buNone/>
              <a:defRPr sz="1200"/>
            </a:lvl2pPr>
            <a:lvl3pPr lvl="2" rtl="0">
              <a:spcBef>
                <a:spcPts val="0"/>
              </a:spcBef>
              <a:spcAft>
                <a:spcPts val="0"/>
              </a:spcAft>
              <a:buNone/>
              <a:defRPr sz="1200"/>
            </a:lvl3pPr>
            <a:lvl4pPr lvl="3" rtl="0">
              <a:spcBef>
                <a:spcPts val="0"/>
              </a:spcBef>
              <a:spcAft>
                <a:spcPts val="0"/>
              </a:spcAft>
              <a:buNone/>
              <a:defRPr sz="1200"/>
            </a:lvl4pPr>
            <a:lvl5pPr lvl="4" rtl="0">
              <a:spcBef>
                <a:spcPts val="0"/>
              </a:spcBef>
              <a:spcAft>
                <a:spcPts val="0"/>
              </a:spcAft>
              <a:buNone/>
              <a:defRPr sz="1200"/>
            </a:lvl5pPr>
            <a:lvl6pPr lvl="5" rtl="0">
              <a:spcBef>
                <a:spcPts val="0"/>
              </a:spcBef>
              <a:spcAft>
                <a:spcPts val="0"/>
              </a:spcAft>
              <a:buNone/>
              <a:defRPr sz="1200"/>
            </a:lvl6pPr>
            <a:lvl7pPr lvl="6" rtl="0">
              <a:spcBef>
                <a:spcPts val="0"/>
              </a:spcBef>
              <a:spcAft>
                <a:spcPts val="0"/>
              </a:spcAft>
              <a:buNone/>
              <a:defRPr sz="1200"/>
            </a:lvl7pPr>
            <a:lvl8pPr lvl="7" rtl="0">
              <a:spcBef>
                <a:spcPts val="0"/>
              </a:spcBef>
              <a:spcAft>
                <a:spcPts val="0"/>
              </a:spcAft>
              <a:buNone/>
              <a:defRPr sz="1200"/>
            </a:lvl8pPr>
            <a:lvl9pPr lvl="8" rtl="0">
              <a:spcBef>
                <a:spcPts val="0"/>
              </a:spcBef>
              <a:spcAft>
                <a:spcPts val="0"/>
              </a:spcAft>
              <a:buNone/>
              <a:defRPr sz="1200"/>
            </a:lvl9pPr>
          </a:lstStyle>
          <a:p>
            <a:endParaRPr/>
          </a:p>
        </p:txBody>
      </p:sp>
      <p:sp>
        <p:nvSpPr>
          <p:cNvPr id="21" name="Google Shape;21;p3"/>
          <p:cNvSpPr txBox="1">
            <a:spLocks noGrp="1"/>
          </p:cNvSpPr>
          <p:nvPr>
            <p:ph type="title" idx="6"/>
          </p:nvPr>
        </p:nvSpPr>
        <p:spPr>
          <a:xfrm>
            <a:off x="4696225" y="3453254"/>
            <a:ext cx="5311200" cy="6825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800"/>
              <a:buNone/>
              <a:defRPr sz="1800"/>
            </a:lvl1pPr>
            <a:lvl2pPr lvl="1" rtl="0">
              <a:lnSpc>
                <a:spcPct val="100000"/>
              </a:lnSpc>
              <a:spcBef>
                <a:spcPts val="0"/>
              </a:spcBef>
              <a:spcAft>
                <a:spcPts val="0"/>
              </a:spcAft>
              <a:buClr>
                <a:srgbClr val="FFFFFF"/>
              </a:buClr>
              <a:buSzPts val="1800"/>
              <a:buNone/>
              <a:defRPr sz="1800">
                <a:solidFill>
                  <a:srgbClr val="FFFFFF"/>
                </a:solidFill>
              </a:defRPr>
            </a:lvl2pPr>
            <a:lvl3pPr lvl="2" rtl="0">
              <a:lnSpc>
                <a:spcPct val="100000"/>
              </a:lnSpc>
              <a:spcBef>
                <a:spcPts val="0"/>
              </a:spcBef>
              <a:spcAft>
                <a:spcPts val="0"/>
              </a:spcAft>
              <a:buClr>
                <a:srgbClr val="FFFFFF"/>
              </a:buClr>
              <a:buSzPts val="1800"/>
              <a:buNone/>
              <a:defRPr sz="1800">
                <a:solidFill>
                  <a:srgbClr val="FFFFFF"/>
                </a:solidFill>
              </a:defRPr>
            </a:lvl3pPr>
            <a:lvl4pPr lvl="3" rtl="0">
              <a:lnSpc>
                <a:spcPct val="100000"/>
              </a:lnSpc>
              <a:spcBef>
                <a:spcPts val="0"/>
              </a:spcBef>
              <a:spcAft>
                <a:spcPts val="0"/>
              </a:spcAft>
              <a:buClr>
                <a:srgbClr val="FFFFFF"/>
              </a:buClr>
              <a:buSzPts val="1800"/>
              <a:buNone/>
              <a:defRPr sz="1800">
                <a:solidFill>
                  <a:srgbClr val="FFFFFF"/>
                </a:solidFill>
              </a:defRPr>
            </a:lvl4pPr>
            <a:lvl5pPr lvl="4" rtl="0">
              <a:lnSpc>
                <a:spcPct val="100000"/>
              </a:lnSpc>
              <a:spcBef>
                <a:spcPts val="0"/>
              </a:spcBef>
              <a:spcAft>
                <a:spcPts val="0"/>
              </a:spcAft>
              <a:buClr>
                <a:srgbClr val="FFFFFF"/>
              </a:buClr>
              <a:buSzPts val="1800"/>
              <a:buNone/>
              <a:defRPr sz="1800">
                <a:solidFill>
                  <a:srgbClr val="FFFFFF"/>
                </a:solidFill>
              </a:defRPr>
            </a:lvl5pPr>
            <a:lvl6pPr lvl="5" rtl="0">
              <a:lnSpc>
                <a:spcPct val="100000"/>
              </a:lnSpc>
              <a:spcBef>
                <a:spcPts val="0"/>
              </a:spcBef>
              <a:spcAft>
                <a:spcPts val="0"/>
              </a:spcAft>
              <a:buClr>
                <a:srgbClr val="FFFFFF"/>
              </a:buClr>
              <a:buSzPts val="1800"/>
              <a:buNone/>
              <a:defRPr sz="1800">
                <a:solidFill>
                  <a:srgbClr val="FFFFFF"/>
                </a:solidFill>
              </a:defRPr>
            </a:lvl6pPr>
            <a:lvl7pPr lvl="6" rtl="0">
              <a:lnSpc>
                <a:spcPct val="100000"/>
              </a:lnSpc>
              <a:spcBef>
                <a:spcPts val="0"/>
              </a:spcBef>
              <a:spcAft>
                <a:spcPts val="0"/>
              </a:spcAft>
              <a:buClr>
                <a:srgbClr val="FFFFFF"/>
              </a:buClr>
              <a:buSzPts val="1800"/>
              <a:buNone/>
              <a:defRPr sz="1800">
                <a:solidFill>
                  <a:srgbClr val="FFFFFF"/>
                </a:solidFill>
              </a:defRPr>
            </a:lvl7pPr>
            <a:lvl8pPr lvl="7" rtl="0">
              <a:lnSpc>
                <a:spcPct val="100000"/>
              </a:lnSpc>
              <a:spcBef>
                <a:spcPts val="0"/>
              </a:spcBef>
              <a:spcAft>
                <a:spcPts val="0"/>
              </a:spcAft>
              <a:buClr>
                <a:srgbClr val="FFFFFF"/>
              </a:buClr>
              <a:buSzPts val="1800"/>
              <a:buNone/>
              <a:defRPr sz="1800">
                <a:solidFill>
                  <a:srgbClr val="FFFFFF"/>
                </a:solidFill>
              </a:defRPr>
            </a:lvl8pPr>
            <a:lvl9pPr lvl="8" rtl="0">
              <a:lnSpc>
                <a:spcPct val="100000"/>
              </a:lnSpc>
              <a:spcBef>
                <a:spcPts val="0"/>
              </a:spcBef>
              <a:spcAft>
                <a:spcPts val="0"/>
              </a:spcAft>
              <a:buClr>
                <a:srgbClr val="FFFFFF"/>
              </a:buClr>
              <a:buSzPts val="1800"/>
              <a:buNone/>
              <a:defRPr sz="1800">
                <a:solidFill>
                  <a:srgbClr val="FFFFFF"/>
                </a:solidFill>
              </a:defRPr>
            </a:lvl9pPr>
          </a:lstStyle>
          <a:p>
            <a:endParaRPr/>
          </a:p>
        </p:txBody>
      </p:sp>
      <p:sp>
        <p:nvSpPr>
          <p:cNvPr id="22" name="Google Shape;22;p3"/>
          <p:cNvSpPr/>
          <p:nvPr/>
        </p:nvSpPr>
        <p:spPr>
          <a:xfrm>
            <a:off x="0" y="0"/>
            <a:ext cx="2855700" cy="51435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a:off x="3582225" y="1426175"/>
            <a:ext cx="838800" cy="8199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a:off x="3582225" y="2553400"/>
            <a:ext cx="838800" cy="8199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a:off x="3582225" y="3680625"/>
            <a:ext cx="838800" cy="8199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txBox="1">
            <a:spLocks noGrp="1"/>
          </p:cNvSpPr>
          <p:nvPr>
            <p:ph type="title" idx="7" hasCustomPrompt="1"/>
          </p:nvPr>
        </p:nvSpPr>
        <p:spPr>
          <a:xfrm>
            <a:off x="3372225" y="1518275"/>
            <a:ext cx="1258800" cy="635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2800" b="1"/>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r>
              <a:t>xx%</a:t>
            </a:r>
          </a:p>
        </p:txBody>
      </p:sp>
      <p:sp>
        <p:nvSpPr>
          <p:cNvPr id="27" name="Google Shape;27;p3"/>
          <p:cNvSpPr txBox="1">
            <a:spLocks noGrp="1"/>
          </p:cNvSpPr>
          <p:nvPr>
            <p:ph type="title" idx="8" hasCustomPrompt="1"/>
          </p:nvPr>
        </p:nvSpPr>
        <p:spPr>
          <a:xfrm>
            <a:off x="3372225" y="2645500"/>
            <a:ext cx="1258800" cy="635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2800" b="1"/>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r>
              <a:t>xx%</a:t>
            </a:r>
          </a:p>
        </p:txBody>
      </p:sp>
      <p:sp>
        <p:nvSpPr>
          <p:cNvPr id="28" name="Google Shape;28;p3"/>
          <p:cNvSpPr txBox="1">
            <a:spLocks noGrp="1"/>
          </p:cNvSpPr>
          <p:nvPr>
            <p:ph type="title" idx="9" hasCustomPrompt="1"/>
          </p:nvPr>
        </p:nvSpPr>
        <p:spPr>
          <a:xfrm>
            <a:off x="3372225" y="3772725"/>
            <a:ext cx="1258800" cy="635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2800" b="1"/>
            </a:lvl1pPr>
            <a:lvl2pPr lvl="1" algn="ctr" rtl="0">
              <a:spcBef>
                <a:spcPts val="0"/>
              </a:spcBef>
              <a:spcAft>
                <a:spcPts val="0"/>
              </a:spcAft>
              <a:buSzPts val="2800"/>
              <a:buNone/>
              <a:defRPr sz="2800"/>
            </a:lvl2pPr>
            <a:lvl3pPr lvl="2" algn="ctr" rtl="0">
              <a:spcBef>
                <a:spcPts val="0"/>
              </a:spcBef>
              <a:spcAft>
                <a:spcPts val="0"/>
              </a:spcAft>
              <a:buSzPts val="2800"/>
              <a:buNone/>
              <a:defRPr sz="2800"/>
            </a:lvl3pPr>
            <a:lvl4pPr lvl="3" algn="ctr" rtl="0">
              <a:spcBef>
                <a:spcPts val="0"/>
              </a:spcBef>
              <a:spcAft>
                <a:spcPts val="0"/>
              </a:spcAft>
              <a:buSzPts val="2800"/>
              <a:buNone/>
              <a:defRPr sz="2800"/>
            </a:lvl4pPr>
            <a:lvl5pPr lvl="4" algn="ctr" rtl="0">
              <a:spcBef>
                <a:spcPts val="0"/>
              </a:spcBef>
              <a:spcAft>
                <a:spcPts val="0"/>
              </a:spcAft>
              <a:buSzPts val="2800"/>
              <a:buNone/>
              <a:defRPr sz="2800"/>
            </a:lvl5pPr>
            <a:lvl6pPr lvl="5" algn="ctr" rtl="0">
              <a:spcBef>
                <a:spcPts val="0"/>
              </a:spcBef>
              <a:spcAft>
                <a:spcPts val="0"/>
              </a:spcAft>
              <a:buSzPts val="2800"/>
              <a:buNone/>
              <a:defRPr sz="2800"/>
            </a:lvl6pPr>
            <a:lvl7pPr lvl="6" algn="ctr" rtl="0">
              <a:spcBef>
                <a:spcPts val="0"/>
              </a:spcBef>
              <a:spcAft>
                <a:spcPts val="0"/>
              </a:spcAft>
              <a:buSzPts val="2800"/>
              <a:buNone/>
              <a:defRPr sz="2800"/>
            </a:lvl7pPr>
            <a:lvl8pPr lvl="7" algn="ctr" rtl="0">
              <a:spcBef>
                <a:spcPts val="0"/>
              </a:spcBef>
              <a:spcAft>
                <a:spcPts val="0"/>
              </a:spcAft>
              <a:buSzPts val="2800"/>
              <a:buNone/>
              <a:defRPr sz="2800"/>
            </a:lvl8pPr>
            <a:lvl9pPr lvl="8" algn="ctr" rtl="0">
              <a:spcBef>
                <a:spcPts val="0"/>
              </a:spcBef>
              <a:spcAft>
                <a:spcPts val="0"/>
              </a:spcAft>
              <a:buSzPts val="2800"/>
              <a:buNone/>
              <a:defRPr sz="28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design 1">
  <p:cSld name="TITLE_AND_BODY_2">
    <p:bg>
      <p:bgPr>
        <a:solidFill>
          <a:srgbClr val="FFFFFF"/>
        </a:solidFill>
        <a:effectLst/>
      </p:bgPr>
    </p:bg>
    <p:spTree>
      <p:nvGrpSpPr>
        <p:cNvPr id="1" name="Shape 56"/>
        <p:cNvGrpSpPr/>
        <p:nvPr/>
      </p:nvGrpSpPr>
      <p:grpSpPr>
        <a:xfrm>
          <a:off x="0" y="0"/>
          <a:ext cx="0" cy="0"/>
          <a:chOff x="0" y="0"/>
          <a:chExt cx="0" cy="0"/>
        </a:xfrm>
      </p:grpSpPr>
      <p:sp>
        <p:nvSpPr>
          <p:cNvPr id="57" name="Google Shape;57;p9"/>
          <p:cNvSpPr/>
          <p:nvPr/>
        </p:nvSpPr>
        <p:spPr>
          <a:xfrm>
            <a:off x="406950" y="352200"/>
            <a:ext cx="8330100" cy="4311000"/>
          </a:xfrm>
          <a:prstGeom prst="rect">
            <a:avLst/>
          </a:prstGeom>
          <a:noFill/>
          <a:ln w="381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9"/>
          <p:cNvSpPr txBox="1">
            <a:spLocks noGrp="1"/>
          </p:cNvSpPr>
          <p:nvPr>
            <p:ph type="title"/>
          </p:nvPr>
        </p:nvSpPr>
        <p:spPr>
          <a:xfrm>
            <a:off x="0" y="216225"/>
            <a:ext cx="9144000" cy="913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200"/>
              <a:buNone/>
              <a:defRPr sz="2200" b="1"/>
            </a:lvl1pPr>
            <a:lvl2pPr lvl="1" algn="ctr" rtl="0">
              <a:spcBef>
                <a:spcPts val="0"/>
              </a:spcBef>
              <a:spcAft>
                <a:spcPts val="0"/>
              </a:spcAft>
              <a:buSzPts val="2400"/>
              <a:buFont typeface="Bodoni"/>
              <a:buNone/>
              <a:defRPr b="1">
                <a:latin typeface="Bodoni"/>
                <a:ea typeface="Bodoni"/>
                <a:cs typeface="Bodoni"/>
                <a:sym typeface="Bodoni"/>
              </a:defRPr>
            </a:lvl2pPr>
            <a:lvl3pPr lvl="2" algn="ctr" rtl="0">
              <a:spcBef>
                <a:spcPts val="0"/>
              </a:spcBef>
              <a:spcAft>
                <a:spcPts val="0"/>
              </a:spcAft>
              <a:buSzPts val="2400"/>
              <a:buFont typeface="Bodoni"/>
              <a:buNone/>
              <a:defRPr b="1">
                <a:latin typeface="Bodoni"/>
                <a:ea typeface="Bodoni"/>
                <a:cs typeface="Bodoni"/>
                <a:sym typeface="Bodoni"/>
              </a:defRPr>
            </a:lvl3pPr>
            <a:lvl4pPr lvl="3" algn="ctr" rtl="0">
              <a:spcBef>
                <a:spcPts val="0"/>
              </a:spcBef>
              <a:spcAft>
                <a:spcPts val="0"/>
              </a:spcAft>
              <a:buSzPts val="2400"/>
              <a:buFont typeface="Bodoni"/>
              <a:buNone/>
              <a:defRPr b="1">
                <a:latin typeface="Bodoni"/>
                <a:ea typeface="Bodoni"/>
                <a:cs typeface="Bodoni"/>
                <a:sym typeface="Bodoni"/>
              </a:defRPr>
            </a:lvl4pPr>
            <a:lvl5pPr lvl="4" algn="ctr" rtl="0">
              <a:spcBef>
                <a:spcPts val="0"/>
              </a:spcBef>
              <a:spcAft>
                <a:spcPts val="0"/>
              </a:spcAft>
              <a:buSzPts val="2400"/>
              <a:buFont typeface="Bodoni"/>
              <a:buNone/>
              <a:defRPr b="1">
                <a:latin typeface="Bodoni"/>
                <a:ea typeface="Bodoni"/>
                <a:cs typeface="Bodoni"/>
                <a:sym typeface="Bodoni"/>
              </a:defRPr>
            </a:lvl5pPr>
            <a:lvl6pPr lvl="5" algn="ctr" rtl="0">
              <a:spcBef>
                <a:spcPts val="0"/>
              </a:spcBef>
              <a:spcAft>
                <a:spcPts val="0"/>
              </a:spcAft>
              <a:buSzPts val="2400"/>
              <a:buFont typeface="Bodoni"/>
              <a:buNone/>
              <a:defRPr b="1">
                <a:latin typeface="Bodoni"/>
                <a:ea typeface="Bodoni"/>
                <a:cs typeface="Bodoni"/>
                <a:sym typeface="Bodoni"/>
              </a:defRPr>
            </a:lvl6pPr>
            <a:lvl7pPr lvl="6" algn="ctr" rtl="0">
              <a:spcBef>
                <a:spcPts val="0"/>
              </a:spcBef>
              <a:spcAft>
                <a:spcPts val="0"/>
              </a:spcAft>
              <a:buSzPts val="2400"/>
              <a:buFont typeface="Bodoni"/>
              <a:buNone/>
              <a:defRPr b="1">
                <a:latin typeface="Bodoni"/>
                <a:ea typeface="Bodoni"/>
                <a:cs typeface="Bodoni"/>
                <a:sym typeface="Bodoni"/>
              </a:defRPr>
            </a:lvl7pPr>
            <a:lvl8pPr lvl="7" algn="ctr" rtl="0">
              <a:spcBef>
                <a:spcPts val="0"/>
              </a:spcBef>
              <a:spcAft>
                <a:spcPts val="0"/>
              </a:spcAft>
              <a:buSzPts val="2400"/>
              <a:buFont typeface="Bodoni"/>
              <a:buNone/>
              <a:defRPr b="1">
                <a:latin typeface="Bodoni"/>
                <a:ea typeface="Bodoni"/>
                <a:cs typeface="Bodoni"/>
                <a:sym typeface="Bodoni"/>
              </a:defRPr>
            </a:lvl8pPr>
            <a:lvl9pPr lvl="8" algn="ctr" rtl="0">
              <a:spcBef>
                <a:spcPts val="0"/>
              </a:spcBef>
              <a:spcAft>
                <a:spcPts val="0"/>
              </a:spcAft>
              <a:buSzPts val="2400"/>
              <a:buFont typeface="Bodoni"/>
              <a:buNone/>
              <a:defRPr b="1">
                <a:latin typeface="Bodoni"/>
                <a:ea typeface="Bodoni"/>
                <a:cs typeface="Bodoni"/>
                <a:sym typeface="Bodoni"/>
              </a:defRPr>
            </a:lvl9pPr>
          </a:lstStyle>
          <a:p>
            <a:endParaRPr/>
          </a:p>
        </p:txBody>
      </p:sp>
      <p:sp>
        <p:nvSpPr>
          <p:cNvPr id="59" name="Google Shape;59;p9"/>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lvl1pPr lvl="0" rtl="0">
              <a:buNone/>
              <a:defRPr sz="1200">
                <a:solidFill>
                  <a:schemeClr val="lt2"/>
                </a:solidFill>
                <a:latin typeface="Arvo"/>
                <a:ea typeface="Arvo"/>
                <a:cs typeface="Arvo"/>
                <a:sym typeface="Arvo"/>
              </a:defRPr>
            </a:lvl1pPr>
            <a:lvl2pPr lvl="1" rtl="0">
              <a:buNone/>
              <a:defRPr sz="1200">
                <a:solidFill>
                  <a:schemeClr val="lt2"/>
                </a:solidFill>
                <a:latin typeface="Arvo"/>
                <a:ea typeface="Arvo"/>
                <a:cs typeface="Arvo"/>
                <a:sym typeface="Arvo"/>
              </a:defRPr>
            </a:lvl2pPr>
            <a:lvl3pPr lvl="2" rtl="0">
              <a:buNone/>
              <a:defRPr sz="1200">
                <a:solidFill>
                  <a:schemeClr val="lt2"/>
                </a:solidFill>
                <a:latin typeface="Arvo"/>
                <a:ea typeface="Arvo"/>
                <a:cs typeface="Arvo"/>
                <a:sym typeface="Arvo"/>
              </a:defRPr>
            </a:lvl3pPr>
            <a:lvl4pPr lvl="3" rtl="0">
              <a:buNone/>
              <a:defRPr sz="1200">
                <a:solidFill>
                  <a:schemeClr val="lt2"/>
                </a:solidFill>
                <a:latin typeface="Arvo"/>
                <a:ea typeface="Arvo"/>
                <a:cs typeface="Arvo"/>
                <a:sym typeface="Arvo"/>
              </a:defRPr>
            </a:lvl4pPr>
            <a:lvl5pPr lvl="4" rtl="0">
              <a:buNone/>
              <a:defRPr sz="1200">
                <a:solidFill>
                  <a:schemeClr val="lt2"/>
                </a:solidFill>
                <a:latin typeface="Arvo"/>
                <a:ea typeface="Arvo"/>
                <a:cs typeface="Arvo"/>
                <a:sym typeface="Arvo"/>
              </a:defRPr>
            </a:lvl5pPr>
            <a:lvl6pPr lvl="5" rtl="0">
              <a:buNone/>
              <a:defRPr sz="1200">
                <a:solidFill>
                  <a:schemeClr val="lt2"/>
                </a:solidFill>
                <a:latin typeface="Arvo"/>
                <a:ea typeface="Arvo"/>
                <a:cs typeface="Arvo"/>
                <a:sym typeface="Arvo"/>
              </a:defRPr>
            </a:lvl6pPr>
            <a:lvl7pPr lvl="6" rtl="0">
              <a:buNone/>
              <a:defRPr sz="1200">
                <a:solidFill>
                  <a:schemeClr val="lt2"/>
                </a:solidFill>
                <a:latin typeface="Arvo"/>
                <a:ea typeface="Arvo"/>
                <a:cs typeface="Arvo"/>
                <a:sym typeface="Arvo"/>
              </a:defRPr>
            </a:lvl7pPr>
            <a:lvl8pPr lvl="7" rtl="0">
              <a:buNone/>
              <a:defRPr sz="1200">
                <a:solidFill>
                  <a:schemeClr val="lt2"/>
                </a:solidFill>
                <a:latin typeface="Arvo"/>
                <a:ea typeface="Arvo"/>
                <a:cs typeface="Arvo"/>
                <a:sym typeface="Arvo"/>
              </a:defRPr>
            </a:lvl8pPr>
            <a:lvl9pPr lvl="8" rtl="0">
              <a:buNone/>
              <a:defRPr sz="1200">
                <a:solidFill>
                  <a:schemeClr val="lt2"/>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cxnSp>
        <p:nvCxnSpPr>
          <p:cNvPr id="60" name="Google Shape;60;p9"/>
          <p:cNvCxnSpPr/>
          <p:nvPr/>
        </p:nvCxnSpPr>
        <p:spPr>
          <a:xfrm>
            <a:off x="4233900" y="1223600"/>
            <a:ext cx="676200" cy="0"/>
          </a:xfrm>
          <a:prstGeom prst="straightConnector1">
            <a:avLst/>
          </a:prstGeom>
          <a:noFill/>
          <a:ln w="76200" cap="flat" cmpd="sng">
            <a:solidFill>
              <a:schemeClr val="accent1"/>
            </a:solidFill>
            <a:prstDash val="solid"/>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subtitle">
  <p:cSld name="TITLE_AND_BODY_1">
    <p:bg>
      <p:bgPr>
        <a:solidFill>
          <a:srgbClr val="FFFFFF"/>
        </a:solidFill>
        <a:effectLst/>
      </p:bgPr>
    </p:bg>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4598900" y="773100"/>
            <a:ext cx="3888000" cy="1206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b="1"/>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63" name="Google Shape;63;p10"/>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lvl1pPr lvl="0" rtl="0">
              <a:buNone/>
              <a:defRPr sz="1200">
                <a:solidFill>
                  <a:schemeClr val="lt2"/>
                </a:solidFill>
                <a:latin typeface="Arvo"/>
                <a:ea typeface="Arvo"/>
                <a:cs typeface="Arvo"/>
                <a:sym typeface="Arvo"/>
              </a:defRPr>
            </a:lvl1pPr>
            <a:lvl2pPr lvl="1" rtl="0">
              <a:buNone/>
              <a:defRPr sz="1200">
                <a:solidFill>
                  <a:schemeClr val="lt2"/>
                </a:solidFill>
                <a:latin typeface="Arvo"/>
                <a:ea typeface="Arvo"/>
                <a:cs typeface="Arvo"/>
                <a:sym typeface="Arvo"/>
              </a:defRPr>
            </a:lvl2pPr>
            <a:lvl3pPr lvl="2" rtl="0">
              <a:buNone/>
              <a:defRPr sz="1200">
                <a:solidFill>
                  <a:schemeClr val="lt2"/>
                </a:solidFill>
                <a:latin typeface="Arvo"/>
                <a:ea typeface="Arvo"/>
                <a:cs typeface="Arvo"/>
                <a:sym typeface="Arvo"/>
              </a:defRPr>
            </a:lvl3pPr>
            <a:lvl4pPr lvl="3" rtl="0">
              <a:buNone/>
              <a:defRPr sz="1200">
                <a:solidFill>
                  <a:schemeClr val="lt2"/>
                </a:solidFill>
                <a:latin typeface="Arvo"/>
                <a:ea typeface="Arvo"/>
                <a:cs typeface="Arvo"/>
                <a:sym typeface="Arvo"/>
              </a:defRPr>
            </a:lvl4pPr>
            <a:lvl5pPr lvl="4" rtl="0">
              <a:buNone/>
              <a:defRPr sz="1200">
                <a:solidFill>
                  <a:schemeClr val="lt2"/>
                </a:solidFill>
                <a:latin typeface="Arvo"/>
                <a:ea typeface="Arvo"/>
                <a:cs typeface="Arvo"/>
                <a:sym typeface="Arvo"/>
              </a:defRPr>
            </a:lvl5pPr>
            <a:lvl6pPr lvl="5" rtl="0">
              <a:buNone/>
              <a:defRPr sz="1200">
                <a:solidFill>
                  <a:schemeClr val="lt2"/>
                </a:solidFill>
                <a:latin typeface="Arvo"/>
                <a:ea typeface="Arvo"/>
                <a:cs typeface="Arvo"/>
                <a:sym typeface="Arvo"/>
              </a:defRPr>
            </a:lvl6pPr>
            <a:lvl7pPr lvl="6" rtl="0">
              <a:buNone/>
              <a:defRPr sz="1200">
                <a:solidFill>
                  <a:schemeClr val="lt2"/>
                </a:solidFill>
                <a:latin typeface="Arvo"/>
                <a:ea typeface="Arvo"/>
                <a:cs typeface="Arvo"/>
                <a:sym typeface="Arvo"/>
              </a:defRPr>
            </a:lvl7pPr>
            <a:lvl8pPr lvl="7" rtl="0">
              <a:buNone/>
              <a:defRPr sz="1200">
                <a:solidFill>
                  <a:schemeClr val="lt2"/>
                </a:solidFill>
                <a:latin typeface="Arvo"/>
                <a:ea typeface="Arvo"/>
                <a:cs typeface="Arvo"/>
                <a:sym typeface="Arvo"/>
              </a:defRPr>
            </a:lvl8pPr>
            <a:lvl9pPr lvl="8" rtl="0">
              <a:buNone/>
              <a:defRPr sz="1200">
                <a:solidFill>
                  <a:schemeClr val="lt2"/>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sp>
        <p:nvSpPr>
          <p:cNvPr id="64" name="Google Shape;64;p10"/>
          <p:cNvSpPr/>
          <p:nvPr/>
        </p:nvSpPr>
        <p:spPr>
          <a:xfrm>
            <a:off x="0" y="0"/>
            <a:ext cx="4259700" cy="5143500"/>
          </a:xfrm>
          <a:prstGeom prst="snip2DiagRect">
            <a:avLst>
              <a:gd name="adj1" fmla="val 0"/>
              <a:gd name="adj2" fmla="val 50000"/>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0"/>
          <p:cNvSpPr txBox="1">
            <a:spLocks noGrp="1"/>
          </p:cNvSpPr>
          <p:nvPr>
            <p:ph type="subTitle" idx="1"/>
          </p:nvPr>
        </p:nvSpPr>
        <p:spPr>
          <a:xfrm>
            <a:off x="4598900" y="2968204"/>
            <a:ext cx="2920800" cy="5781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400"/>
            </a:lvl1pPr>
            <a:lvl2pPr lvl="1" rtl="0">
              <a:spcBef>
                <a:spcPts val="0"/>
              </a:spcBef>
              <a:spcAft>
                <a:spcPts val="0"/>
              </a:spcAft>
              <a:buNone/>
              <a:defRPr/>
            </a:lvl2pPr>
            <a:lvl3pPr lvl="2" rtl="0">
              <a:spcBef>
                <a:spcPts val="0"/>
              </a:spcBef>
              <a:spcAft>
                <a:spcPts val="0"/>
              </a:spcAft>
              <a:buNone/>
              <a:defRPr/>
            </a:lvl3pPr>
            <a:lvl4pPr lvl="3" rtl="0">
              <a:spcBef>
                <a:spcPts val="0"/>
              </a:spcBef>
              <a:spcAft>
                <a:spcPts val="0"/>
              </a:spcAft>
              <a:buNone/>
              <a:defRPr/>
            </a:lvl4pPr>
            <a:lvl5pPr lvl="4" rtl="0">
              <a:spcBef>
                <a:spcPts val="0"/>
              </a:spcBef>
              <a:spcAft>
                <a:spcPts val="0"/>
              </a:spcAft>
              <a:buNone/>
              <a:defRPr/>
            </a:lvl5pPr>
            <a:lvl6pPr lvl="5" rtl="0">
              <a:spcBef>
                <a:spcPts val="0"/>
              </a:spcBef>
              <a:spcAft>
                <a:spcPts val="0"/>
              </a:spcAft>
              <a:buNone/>
              <a:defRPr/>
            </a:lvl6pPr>
            <a:lvl7pPr lvl="6" rtl="0">
              <a:spcBef>
                <a:spcPts val="0"/>
              </a:spcBef>
              <a:spcAft>
                <a:spcPts val="0"/>
              </a:spcAft>
              <a:buNone/>
              <a:defRPr/>
            </a:lvl7pPr>
            <a:lvl8pPr lvl="7" rtl="0">
              <a:spcBef>
                <a:spcPts val="0"/>
              </a:spcBef>
              <a:spcAft>
                <a:spcPts val="0"/>
              </a:spcAft>
              <a:buNone/>
              <a:defRPr/>
            </a:lvl8pPr>
            <a:lvl9pPr lvl="8" rtl="0">
              <a:spcBef>
                <a:spcPts val="0"/>
              </a:spcBef>
              <a:spcAft>
                <a:spcPts val="0"/>
              </a:spcAft>
              <a:buNone/>
              <a:defRPr/>
            </a:lvl9pPr>
          </a:lstStyle>
          <a:p>
            <a:endParaRPr/>
          </a:p>
        </p:txBody>
      </p:sp>
      <p:cxnSp>
        <p:nvCxnSpPr>
          <p:cNvPr id="66" name="Google Shape;66;p10"/>
          <p:cNvCxnSpPr/>
          <p:nvPr/>
        </p:nvCxnSpPr>
        <p:spPr>
          <a:xfrm>
            <a:off x="4778200" y="2780625"/>
            <a:ext cx="676200" cy="0"/>
          </a:xfrm>
          <a:prstGeom prst="straightConnector1">
            <a:avLst/>
          </a:prstGeom>
          <a:noFill/>
          <a:ln w="76200" cap="flat" cmpd="sng">
            <a:solidFill>
              <a:schemeClr val="accent1"/>
            </a:solidFill>
            <a:prstDash val="solid"/>
            <a:round/>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mp; 3 columns slide">
  <p:cSld name="TITLE_AND_TWO_COLUMNS_1">
    <p:bg>
      <p:bgPr>
        <a:solidFill>
          <a:srgbClr val="FFFFFF"/>
        </a:solidFill>
        <a:effectLst/>
      </p:bgPr>
    </p:bg>
    <p:spTree>
      <p:nvGrpSpPr>
        <p:cNvPr id="1" name="Shape 85"/>
        <p:cNvGrpSpPr/>
        <p:nvPr/>
      </p:nvGrpSpPr>
      <p:grpSpPr>
        <a:xfrm>
          <a:off x="0" y="0"/>
          <a:ext cx="0" cy="0"/>
          <a:chOff x="0" y="0"/>
          <a:chExt cx="0" cy="0"/>
        </a:xfrm>
      </p:grpSpPr>
      <p:sp>
        <p:nvSpPr>
          <p:cNvPr id="86" name="Google Shape;86;p13"/>
          <p:cNvSpPr/>
          <p:nvPr/>
        </p:nvSpPr>
        <p:spPr>
          <a:xfrm>
            <a:off x="406950" y="352200"/>
            <a:ext cx="8330100" cy="4311000"/>
          </a:xfrm>
          <a:prstGeom prst="rect">
            <a:avLst/>
          </a:prstGeom>
          <a:noFill/>
          <a:ln w="38100"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13"/>
          <p:cNvSpPr txBox="1">
            <a:spLocks noGrp="1"/>
          </p:cNvSpPr>
          <p:nvPr>
            <p:ph type="title"/>
          </p:nvPr>
        </p:nvSpPr>
        <p:spPr>
          <a:xfrm>
            <a:off x="-11850" y="927075"/>
            <a:ext cx="9144000" cy="48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200"/>
              <a:buNone/>
              <a:defRPr sz="2200" b="1"/>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88" name="Google Shape;88;p13"/>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lvl1pPr lvl="0" rtl="0">
              <a:buNone/>
              <a:defRPr sz="1200">
                <a:solidFill>
                  <a:schemeClr val="lt2"/>
                </a:solidFill>
                <a:latin typeface="Arvo"/>
                <a:ea typeface="Arvo"/>
                <a:cs typeface="Arvo"/>
                <a:sym typeface="Arvo"/>
              </a:defRPr>
            </a:lvl1pPr>
            <a:lvl2pPr lvl="1" rtl="0">
              <a:buNone/>
              <a:defRPr sz="1200">
                <a:solidFill>
                  <a:schemeClr val="lt2"/>
                </a:solidFill>
                <a:latin typeface="Arvo"/>
                <a:ea typeface="Arvo"/>
                <a:cs typeface="Arvo"/>
                <a:sym typeface="Arvo"/>
              </a:defRPr>
            </a:lvl2pPr>
            <a:lvl3pPr lvl="2" rtl="0">
              <a:buNone/>
              <a:defRPr sz="1200">
                <a:solidFill>
                  <a:schemeClr val="lt2"/>
                </a:solidFill>
                <a:latin typeface="Arvo"/>
                <a:ea typeface="Arvo"/>
                <a:cs typeface="Arvo"/>
                <a:sym typeface="Arvo"/>
              </a:defRPr>
            </a:lvl3pPr>
            <a:lvl4pPr lvl="3" rtl="0">
              <a:buNone/>
              <a:defRPr sz="1200">
                <a:solidFill>
                  <a:schemeClr val="lt2"/>
                </a:solidFill>
                <a:latin typeface="Arvo"/>
                <a:ea typeface="Arvo"/>
                <a:cs typeface="Arvo"/>
                <a:sym typeface="Arvo"/>
              </a:defRPr>
            </a:lvl4pPr>
            <a:lvl5pPr lvl="4" rtl="0">
              <a:buNone/>
              <a:defRPr sz="1200">
                <a:solidFill>
                  <a:schemeClr val="lt2"/>
                </a:solidFill>
                <a:latin typeface="Arvo"/>
                <a:ea typeface="Arvo"/>
                <a:cs typeface="Arvo"/>
                <a:sym typeface="Arvo"/>
              </a:defRPr>
            </a:lvl5pPr>
            <a:lvl6pPr lvl="5" rtl="0">
              <a:buNone/>
              <a:defRPr sz="1200">
                <a:solidFill>
                  <a:schemeClr val="lt2"/>
                </a:solidFill>
                <a:latin typeface="Arvo"/>
                <a:ea typeface="Arvo"/>
                <a:cs typeface="Arvo"/>
                <a:sym typeface="Arvo"/>
              </a:defRPr>
            </a:lvl6pPr>
            <a:lvl7pPr lvl="6" rtl="0">
              <a:buNone/>
              <a:defRPr sz="1200">
                <a:solidFill>
                  <a:schemeClr val="lt2"/>
                </a:solidFill>
                <a:latin typeface="Arvo"/>
                <a:ea typeface="Arvo"/>
                <a:cs typeface="Arvo"/>
                <a:sym typeface="Arvo"/>
              </a:defRPr>
            </a:lvl7pPr>
            <a:lvl8pPr lvl="7" rtl="0">
              <a:buNone/>
              <a:defRPr sz="1200">
                <a:solidFill>
                  <a:schemeClr val="lt2"/>
                </a:solidFill>
                <a:latin typeface="Arvo"/>
                <a:ea typeface="Arvo"/>
                <a:cs typeface="Arvo"/>
                <a:sym typeface="Arvo"/>
              </a:defRPr>
            </a:lvl8pPr>
            <a:lvl9pPr lvl="8" rtl="0">
              <a:buNone/>
              <a:defRPr sz="1200">
                <a:solidFill>
                  <a:schemeClr val="lt2"/>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sp>
        <p:nvSpPr>
          <p:cNvPr id="89" name="Google Shape;89;p13"/>
          <p:cNvSpPr txBox="1">
            <a:spLocks noGrp="1"/>
          </p:cNvSpPr>
          <p:nvPr>
            <p:ph type="ctrTitle" idx="2"/>
          </p:nvPr>
        </p:nvSpPr>
        <p:spPr>
          <a:xfrm>
            <a:off x="1105351" y="2062425"/>
            <a:ext cx="2113500" cy="644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666666"/>
              </a:buClr>
              <a:buSzPts val="1800"/>
              <a:buNone/>
              <a:defRPr sz="1800">
                <a:solidFill>
                  <a:srgbClr val="666666"/>
                </a:solidFill>
              </a:defRPr>
            </a:lvl1pPr>
            <a:lvl2pPr lvl="1" algn="ctr" rtl="0">
              <a:spcBef>
                <a:spcPts val="0"/>
              </a:spcBef>
              <a:spcAft>
                <a:spcPts val="0"/>
              </a:spcAft>
              <a:buClr>
                <a:srgbClr val="666666"/>
              </a:buClr>
              <a:buSzPts val="1600"/>
              <a:buNone/>
              <a:defRPr sz="1600">
                <a:solidFill>
                  <a:srgbClr val="666666"/>
                </a:solidFill>
              </a:defRPr>
            </a:lvl2pPr>
            <a:lvl3pPr lvl="2" algn="ctr" rtl="0">
              <a:spcBef>
                <a:spcPts val="0"/>
              </a:spcBef>
              <a:spcAft>
                <a:spcPts val="0"/>
              </a:spcAft>
              <a:buClr>
                <a:srgbClr val="666666"/>
              </a:buClr>
              <a:buSzPts val="1600"/>
              <a:buNone/>
              <a:defRPr sz="1600">
                <a:solidFill>
                  <a:srgbClr val="666666"/>
                </a:solidFill>
              </a:defRPr>
            </a:lvl3pPr>
            <a:lvl4pPr lvl="3" algn="ctr" rtl="0">
              <a:spcBef>
                <a:spcPts val="0"/>
              </a:spcBef>
              <a:spcAft>
                <a:spcPts val="0"/>
              </a:spcAft>
              <a:buClr>
                <a:srgbClr val="666666"/>
              </a:buClr>
              <a:buSzPts val="1600"/>
              <a:buNone/>
              <a:defRPr sz="1600">
                <a:solidFill>
                  <a:srgbClr val="666666"/>
                </a:solidFill>
              </a:defRPr>
            </a:lvl4pPr>
            <a:lvl5pPr lvl="4" algn="ctr" rtl="0">
              <a:spcBef>
                <a:spcPts val="0"/>
              </a:spcBef>
              <a:spcAft>
                <a:spcPts val="0"/>
              </a:spcAft>
              <a:buClr>
                <a:srgbClr val="666666"/>
              </a:buClr>
              <a:buSzPts val="1600"/>
              <a:buNone/>
              <a:defRPr sz="1600">
                <a:solidFill>
                  <a:srgbClr val="666666"/>
                </a:solidFill>
              </a:defRPr>
            </a:lvl5pPr>
            <a:lvl6pPr lvl="5" algn="ctr" rtl="0">
              <a:spcBef>
                <a:spcPts val="0"/>
              </a:spcBef>
              <a:spcAft>
                <a:spcPts val="0"/>
              </a:spcAft>
              <a:buClr>
                <a:srgbClr val="666666"/>
              </a:buClr>
              <a:buSzPts val="1600"/>
              <a:buNone/>
              <a:defRPr sz="1600">
                <a:solidFill>
                  <a:srgbClr val="666666"/>
                </a:solidFill>
              </a:defRPr>
            </a:lvl6pPr>
            <a:lvl7pPr lvl="6" algn="ctr" rtl="0">
              <a:spcBef>
                <a:spcPts val="0"/>
              </a:spcBef>
              <a:spcAft>
                <a:spcPts val="0"/>
              </a:spcAft>
              <a:buClr>
                <a:srgbClr val="666666"/>
              </a:buClr>
              <a:buSzPts val="1600"/>
              <a:buNone/>
              <a:defRPr sz="1600">
                <a:solidFill>
                  <a:srgbClr val="666666"/>
                </a:solidFill>
              </a:defRPr>
            </a:lvl7pPr>
            <a:lvl8pPr lvl="7" algn="ctr" rtl="0">
              <a:spcBef>
                <a:spcPts val="0"/>
              </a:spcBef>
              <a:spcAft>
                <a:spcPts val="0"/>
              </a:spcAft>
              <a:buClr>
                <a:srgbClr val="666666"/>
              </a:buClr>
              <a:buSzPts val="1600"/>
              <a:buNone/>
              <a:defRPr sz="1600">
                <a:solidFill>
                  <a:srgbClr val="666666"/>
                </a:solidFill>
              </a:defRPr>
            </a:lvl8pPr>
            <a:lvl9pPr lvl="8" algn="ctr" rtl="0">
              <a:spcBef>
                <a:spcPts val="0"/>
              </a:spcBef>
              <a:spcAft>
                <a:spcPts val="0"/>
              </a:spcAft>
              <a:buClr>
                <a:srgbClr val="666666"/>
              </a:buClr>
              <a:buSzPts val="1600"/>
              <a:buNone/>
              <a:defRPr sz="1600">
                <a:solidFill>
                  <a:srgbClr val="666666"/>
                </a:solidFill>
              </a:defRPr>
            </a:lvl9pPr>
          </a:lstStyle>
          <a:p>
            <a:endParaRPr/>
          </a:p>
        </p:txBody>
      </p:sp>
      <p:sp>
        <p:nvSpPr>
          <p:cNvPr id="90" name="Google Shape;90;p13"/>
          <p:cNvSpPr txBox="1">
            <a:spLocks noGrp="1"/>
          </p:cNvSpPr>
          <p:nvPr>
            <p:ph type="subTitle" idx="1"/>
          </p:nvPr>
        </p:nvSpPr>
        <p:spPr>
          <a:xfrm>
            <a:off x="1105354" y="2667875"/>
            <a:ext cx="21135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91" name="Google Shape;91;p13"/>
          <p:cNvSpPr txBox="1">
            <a:spLocks noGrp="1"/>
          </p:cNvSpPr>
          <p:nvPr>
            <p:ph type="ctrTitle" idx="3"/>
          </p:nvPr>
        </p:nvSpPr>
        <p:spPr>
          <a:xfrm>
            <a:off x="3515251" y="2062425"/>
            <a:ext cx="2113500" cy="644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666666"/>
              </a:buClr>
              <a:buSzPts val="1800"/>
              <a:buNone/>
              <a:defRPr sz="1800">
                <a:solidFill>
                  <a:srgbClr val="666666"/>
                </a:solidFill>
              </a:defRPr>
            </a:lvl1pPr>
            <a:lvl2pPr lvl="1" algn="ctr" rtl="0">
              <a:spcBef>
                <a:spcPts val="0"/>
              </a:spcBef>
              <a:spcAft>
                <a:spcPts val="0"/>
              </a:spcAft>
              <a:buClr>
                <a:srgbClr val="666666"/>
              </a:buClr>
              <a:buSzPts val="1600"/>
              <a:buNone/>
              <a:defRPr sz="1600">
                <a:solidFill>
                  <a:srgbClr val="666666"/>
                </a:solidFill>
              </a:defRPr>
            </a:lvl2pPr>
            <a:lvl3pPr lvl="2" algn="ctr" rtl="0">
              <a:spcBef>
                <a:spcPts val="0"/>
              </a:spcBef>
              <a:spcAft>
                <a:spcPts val="0"/>
              </a:spcAft>
              <a:buClr>
                <a:srgbClr val="666666"/>
              </a:buClr>
              <a:buSzPts val="1600"/>
              <a:buNone/>
              <a:defRPr sz="1600">
                <a:solidFill>
                  <a:srgbClr val="666666"/>
                </a:solidFill>
              </a:defRPr>
            </a:lvl3pPr>
            <a:lvl4pPr lvl="3" algn="ctr" rtl="0">
              <a:spcBef>
                <a:spcPts val="0"/>
              </a:spcBef>
              <a:spcAft>
                <a:spcPts val="0"/>
              </a:spcAft>
              <a:buClr>
                <a:srgbClr val="666666"/>
              </a:buClr>
              <a:buSzPts val="1600"/>
              <a:buNone/>
              <a:defRPr sz="1600">
                <a:solidFill>
                  <a:srgbClr val="666666"/>
                </a:solidFill>
              </a:defRPr>
            </a:lvl4pPr>
            <a:lvl5pPr lvl="4" algn="ctr" rtl="0">
              <a:spcBef>
                <a:spcPts val="0"/>
              </a:spcBef>
              <a:spcAft>
                <a:spcPts val="0"/>
              </a:spcAft>
              <a:buClr>
                <a:srgbClr val="666666"/>
              </a:buClr>
              <a:buSzPts val="1600"/>
              <a:buNone/>
              <a:defRPr sz="1600">
                <a:solidFill>
                  <a:srgbClr val="666666"/>
                </a:solidFill>
              </a:defRPr>
            </a:lvl5pPr>
            <a:lvl6pPr lvl="5" algn="ctr" rtl="0">
              <a:spcBef>
                <a:spcPts val="0"/>
              </a:spcBef>
              <a:spcAft>
                <a:spcPts val="0"/>
              </a:spcAft>
              <a:buClr>
                <a:srgbClr val="666666"/>
              </a:buClr>
              <a:buSzPts val="1600"/>
              <a:buNone/>
              <a:defRPr sz="1600">
                <a:solidFill>
                  <a:srgbClr val="666666"/>
                </a:solidFill>
              </a:defRPr>
            </a:lvl6pPr>
            <a:lvl7pPr lvl="6" algn="ctr" rtl="0">
              <a:spcBef>
                <a:spcPts val="0"/>
              </a:spcBef>
              <a:spcAft>
                <a:spcPts val="0"/>
              </a:spcAft>
              <a:buClr>
                <a:srgbClr val="666666"/>
              </a:buClr>
              <a:buSzPts val="1600"/>
              <a:buNone/>
              <a:defRPr sz="1600">
                <a:solidFill>
                  <a:srgbClr val="666666"/>
                </a:solidFill>
              </a:defRPr>
            </a:lvl7pPr>
            <a:lvl8pPr lvl="7" algn="ctr" rtl="0">
              <a:spcBef>
                <a:spcPts val="0"/>
              </a:spcBef>
              <a:spcAft>
                <a:spcPts val="0"/>
              </a:spcAft>
              <a:buClr>
                <a:srgbClr val="666666"/>
              </a:buClr>
              <a:buSzPts val="1600"/>
              <a:buNone/>
              <a:defRPr sz="1600">
                <a:solidFill>
                  <a:srgbClr val="666666"/>
                </a:solidFill>
              </a:defRPr>
            </a:lvl8pPr>
            <a:lvl9pPr lvl="8" algn="ctr" rtl="0">
              <a:spcBef>
                <a:spcPts val="0"/>
              </a:spcBef>
              <a:spcAft>
                <a:spcPts val="0"/>
              </a:spcAft>
              <a:buClr>
                <a:srgbClr val="666666"/>
              </a:buClr>
              <a:buSzPts val="1600"/>
              <a:buNone/>
              <a:defRPr sz="1600">
                <a:solidFill>
                  <a:srgbClr val="666666"/>
                </a:solidFill>
              </a:defRPr>
            </a:lvl9pPr>
          </a:lstStyle>
          <a:p>
            <a:endParaRPr/>
          </a:p>
        </p:txBody>
      </p:sp>
      <p:sp>
        <p:nvSpPr>
          <p:cNvPr id="92" name="Google Shape;92;p13"/>
          <p:cNvSpPr txBox="1">
            <a:spLocks noGrp="1"/>
          </p:cNvSpPr>
          <p:nvPr>
            <p:ph type="subTitle" idx="4"/>
          </p:nvPr>
        </p:nvSpPr>
        <p:spPr>
          <a:xfrm>
            <a:off x="3515254" y="2667875"/>
            <a:ext cx="21135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sp>
        <p:nvSpPr>
          <p:cNvPr id="93" name="Google Shape;93;p13"/>
          <p:cNvSpPr txBox="1">
            <a:spLocks noGrp="1"/>
          </p:cNvSpPr>
          <p:nvPr>
            <p:ph type="ctrTitle" idx="5"/>
          </p:nvPr>
        </p:nvSpPr>
        <p:spPr>
          <a:xfrm>
            <a:off x="5925151" y="2062425"/>
            <a:ext cx="2113500" cy="644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666666"/>
              </a:buClr>
              <a:buSzPts val="1800"/>
              <a:buNone/>
              <a:defRPr sz="1800">
                <a:solidFill>
                  <a:srgbClr val="666666"/>
                </a:solidFill>
              </a:defRPr>
            </a:lvl1pPr>
            <a:lvl2pPr lvl="1" algn="ctr" rtl="0">
              <a:spcBef>
                <a:spcPts val="0"/>
              </a:spcBef>
              <a:spcAft>
                <a:spcPts val="0"/>
              </a:spcAft>
              <a:buClr>
                <a:srgbClr val="666666"/>
              </a:buClr>
              <a:buSzPts val="1600"/>
              <a:buNone/>
              <a:defRPr sz="1600">
                <a:solidFill>
                  <a:srgbClr val="666666"/>
                </a:solidFill>
              </a:defRPr>
            </a:lvl2pPr>
            <a:lvl3pPr lvl="2" algn="ctr" rtl="0">
              <a:spcBef>
                <a:spcPts val="0"/>
              </a:spcBef>
              <a:spcAft>
                <a:spcPts val="0"/>
              </a:spcAft>
              <a:buClr>
                <a:srgbClr val="666666"/>
              </a:buClr>
              <a:buSzPts val="1600"/>
              <a:buNone/>
              <a:defRPr sz="1600">
                <a:solidFill>
                  <a:srgbClr val="666666"/>
                </a:solidFill>
              </a:defRPr>
            </a:lvl3pPr>
            <a:lvl4pPr lvl="3" algn="ctr" rtl="0">
              <a:spcBef>
                <a:spcPts val="0"/>
              </a:spcBef>
              <a:spcAft>
                <a:spcPts val="0"/>
              </a:spcAft>
              <a:buClr>
                <a:srgbClr val="666666"/>
              </a:buClr>
              <a:buSzPts val="1600"/>
              <a:buNone/>
              <a:defRPr sz="1600">
                <a:solidFill>
                  <a:srgbClr val="666666"/>
                </a:solidFill>
              </a:defRPr>
            </a:lvl4pPr>
            <a:lvl5pPr lvl="4" algn="ctr" rtl="0">
              <a:spcBef>
                <a:spcPts val="0"/>
              </a:spcBef>
              <a:spcAft>
                <a:spcPts val="0"/>
              </a:spcAft>
              <a:buClr>
                <a:srgbClr val="666666"/>
              </a:buClr>
              <a:buSzPts val="1600"/>
              <a:buNone/>
              <a:defRPr sz="1600">
                <a:solidFill>
                  <a:srgbClr val="666666"/>
                </a:solidFill>
              </a:defRPr>
            </a:lvl5pPr>
            <a:lvl6pPr lvl="5" algn="ctr" rtl="0">
              <a:spcBef>
                <a:spcPts val="0"/>
              </a:spcBef>
              <a:spcAft>
                <a:spcPts val="0"/>
              </a:spcAft>
              <a:buClr>
                <a:srgbClr val="666666"/>
              </a:buClr>
              <a:buSzPts val="1600"/>
              <a:buNone/>
              <a:defRPr sz="1600">
                <a:solidFill>
                  <a:srgbClr val="666666"/>
                </a:solidFill>
              </a:defRPr>
            </a:lvl6pPr>
            <a:lvl7pPr lvl="6" algn="ctr" rtl="0">
              <a:spcBef>
                <a:spcPts val="0"/>
              </a:spcBef>
              <a:spcAft>
                <a:spcPts val="0"/>
              </a:spcAft>
              <a:buClr>
                <a:srgbClr val="666666"/>
              </a:buClr>
              <a:buSzPts val="1600"/>
              <a:buNone/>
              <a:defRPr sz="1600">
                <a:solidFill>
                  <a:srgbClr val="666666"/>
                </a:solidFill>
              </a:defRPr>
            </a:lvl7pPr>
            <a:lvl8pPr lvl="7" algn="ctr" rtl="0">
              <a:spcBef>
                <a:spcPts val="0"/>
              </a:spcBef>
              <a:spcAft>
                <a:spcPts val="0"/>
              </a:spcAft>
              <a:buClr>
                <a:srgbClr val="666666"/>
              </a:buClr>
              <a:buSzPts val="1600"/>
              <a:buNone/>
              <a:defRPr sz="1600">
                <a:solidFill>
                  <a:srgbClr val="666666"/>
                </a:solidFill>
              </a:defRPr>
            </a:lvl8pPr>
            <a:lvl9pPr lvl="8" algn="ctr" rtl="0">
              <a:spcBef>
                <a:spcPts val="0"/>
              </a:spcBef>
              <a:spcAft>
                <a:spcPts val="0"/>
              </a:spcAft>
              <a:buClr>
                <a:srgbClr val="666666"/>
              </a:buClr>
              <a:buSzPts val="1600"/>
              <a:buNone/>
              <a:defRPr sz="1600">
                <a:solidFill>
                  <a:srgbClr val="666666"/>
                </a:solidFill>
              </a:defRPr>
            </a:lvl9pPr>
          </a:lstStyle>
          <a:p>
            <a:endParaRPr/>
          </a:p>
        </p:txBody>
      </p:sp>
      <p:sp>
        <p:nvSpPr>
          <p:cNvPr id="94" name="Google Shape;94;p13"/>
          <p:cNvSpPr txBox="1">
            <a:spLocks noGrp="1"/>
          </p:cNvSpPr>
          <p:nvPr>
            <p:ph type="subTitle" idx="6"/>
          </p:nvPr>
        </p:nvSpPr>
        <p:spPr>
          <a:xfrm>
            <a:off x="5925154" y="2667875"/>
            <a:ext cx="21135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sz="1400"/>
            </a:lvl3pPr>
            <a:lvl4pPr lvl="3" algn="ctr" rtl="0">
              <a:lnSpc>
                <a:spcPct val="100000"/>
              </a:lnSpc>
              <a:spcBef>
                <a:spcPts val="0"/>
              </a:spcBef>
              <a:spcAft>
                <a:spcPts val="0"/>
              </a:spcAft>
              <a:buSzPts val="1400"/>
              <a:buNone/>
              <a:defRPr sz="1400"/>
            </a:lvl4pPr>
            <a:lvl5pPr lvl="4" algn="ctr" rtl="0">
              <a:lnSpc>
                <a:spcPct val="100000"/>
              </a:lnSpc>
              <a:spcBef>
                <a:spcPts val="0"/>
              </a:spcBef>
              <a:spcAft>
                <a:spcPts val="0"/>
              </a:spcAft>
              <a:buSzPts val="1400"/>
              <a:buNone/>
              <a:defRPr sz="1400"/>
            </a:lvl5pPr>
            <a:lvl6pPr lvl="5" algn="ctr" rtl="0">
              <a:lnSpc>
                <a:spcPct val="100000"/>
              </a:lnSpc>
              <a:spcBef>
                <a:spcPts val="0"/>
              </a:spcBef>
              <a:spcAft>
                <a:spcPts val="0"/>
              </a:spcAft>
              <a:buSzPts val="1400"/>
              <a:buNone/>
              <a:defRPr sz="1400"/>
            </a:lvl6pPr>
            <a:lvl7pPr lvl="6" algn="ctr" rtl="0">
              <a:lnSpc>
                <a:spcPct val="100000"/>
              </a:lnSpc>
              <a:spcBef>
                <a:spcPts val="0"/>
              </a:spcBef>
              <a:spcAft>
                <a:spcPts val="0"/>
              </a:spcAft>
              <a:buSzPts val="1400"/>
              <a:buNone/>
              <a:defRPr sz="1400"/>
            </a:lvl7pPr>
            <a:lvl8pPr lvl="7" algn="ctr" rtl="0">
              <a:lnSpc>
                <a:spcPct val="100000"/>
              </a:lnSpc>
              <a:spcBef>
                <a:spcPts val="0"/>
              </a:spcBef>
              <a:spcAft>
                <a:spcPts val="0"/>
              </a:spcAft>
              <a:buSzPts val="1400"/>
              <a:buNone/>
              <a:defRPr sz="1400"/>
            </a:lvl8pPr>
            <a:lvl9pPr lvl="8" algn="ctr" rtl="0">
              <a:lnSpc>
                <a:spcPct val="100000"/>
              </a:lnSpc>
              <a:spcBef>
                <a:spcPts val="0"/>
              </a:spcBef>
              <a:spcAft>
                <a:spcPts val="0"/>
              </a:spcAft>
              <a:buSzPts val="1400"/>
              <a:buNone/>
              <a:defRPr sz="1400"/>
            </a:lvl9pPr>
          </a:lstStyle>
          <a:p>
            <a:endParaRPr/>
          </a:p>
        </p:txBody>
      </p:sp>
      <p:cxnSp>
        <p:nvCxnSpPr>
          <p:cNvPr id="95" name="Google Shape;95;p13"/>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96" name="Google Shape;96;p13"/>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IG text &amp; some text slide">
  <p:cSld name="BIG_NUMBER">
    <p:bg>
      <p:bgPr>
        <a:solidFill>
          <a:srgbClr val="FFFFFF"/>
        </a:solidFill>
        <a:effectLst/>
      </p:bgPr>
    </p:bg>
    <p:spTree>
      <p:nvGrpSpPr>
        <p:cNvPr id="1" name="Shape 117"/>
        <p:cNvGrpSpPr/>
        <p:nvPr/>
      </p:nvGrpSpPr>
      <p:grpSpPr>
        <a:xfrm>
          <a:off x="0" y="0"/>
          <a:ext cx="0" cy="0"/>
          <a:chOff x="0" y="0"/>
          <a:chExt cx="0" cy="0"/>
        </a:xfrm>
      </p:grpSpPr>
      <p:sp>
        <p:nvSpPr>
          <p:cNvPr id="118" name="Google Shape;118;p15"/>
          <p:cNvSpPr/>
          <p:nvPr/>
        </p:nvSpPr>
        <p:spPr>
          <a:xfrm>
            <a:off x="406950" y="352200"/>
            <a:ext cx="8330100" cy="43110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5"/>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lvl1pPr lvl="0" rtl="0">
              <a:buNone/>
              <a:defRPr sz="1200">
                <a:solidFill>
                  <a:schemeClr val="lt2"/>
                </a:solidFill>
                <a:latin typeface="Arvo"/>
                <a:ea typeface="Arvo"/>
                <a:cs typeface="Arvo"/>
                <a:sym typeface="Arvo"/>
              </a:defRPr>
            </a:lvl1pPr>
            <a:lvl2pPr lvl="1" rtl="0">
              <a:buNone/>
              <a:defRPr sz="1200">
                <a:solidFill>
                  <a:schemeClr val="lt2"/>
                </a:solidFill>
                <a:latin typeface="Arvo"/>
                <a:ea typeface="Arvo"/>
                <a:cs typeface="Arvo"/>
                <a:sym typeface="Arvo"/>
              </a:defRPr>
            </a:lvl2pPr>
            <a:lvl3pPr lvl="2" rtl="0">
              <a:buNone/>
              <a:defRPr sz="1200">
                <a:solidFill>
                  <a:schemeClr val="lt2"/>
                </a:solidFill>
                <a:latin typeface="Arvo"/>
                <a:ea typeface="Arvo"/>
                <a:cs typeface="Arvo"/>
                <a:sym typeface="Arvo"/>
              </a:defRPr>
            </a:lvl3pPr>
            <a:lvl4pPr lvl="3" rtl="0">
              <a:buNone/>
              <a:defRPr sz="1200">
                <a:solidFill>
                  <a:schemeClr val="lt2"/>
                </a:solidFill>
                <a:latin typeface="Arvo"/>
                <a:ea typeface="Arvo"/>
                <a:cs typeface="Arvo"/>
                <a:sym typeface="Arvo"/>
              </a:defRPr>
            </a:lvl4pPr>
            <a:lvl5pPr lvl="4" rtl="0">
              <a:buNone/>
              <a:defRPr sz="1200">
                <a:solidFill>
                  <a:schemeClr val="lt2"/>
                </a:solidFill>
                <a:latin typeface="Arvo"/>
                <a:ea typeface="Arvo"/>
                <a:cs typeface="Arvo"/>
                <a:sym typeface="Arvo"/>
              </a:defRPr>
            </a:lvl5pPr>
            <a:lvl6pPr lvl="5" rtl="0">
              <a:buNone/>
              <a:defRPr sz="1200">
                <a:solidFill>
                  <a:schemeClr val="lt2"/>
                </a:solidFill>
                <a:latin typeface="Arvo"/>
                <a:ea typeface="Arvo"/>
                <a:cs typeface="Arvo"/>
                <a:sym typeface="Arvo"/>
              </a:defRPr>
            </a:lvl6pPr>
            <a:lvl7pPr lvl="6" rtl="0">
              <a:buNone/>
              <a:defRPr sz="1200">
                <a:solidFill>
                  <a:schemeClr val="lt2"/>
                </a:solidFill>
                <a:latin typeface="Arvo"/>
                <a:ea typeface="Arvo"/>
                <a:cs typeface="Arvo"/>
                <a:sym typeface="Arvo"/>
              </a:defRPr>
            </a:lvl7pPr>
            <a:lvl8pPr lvl="7" rtl="0">
              <a:buNone/>
              <a:defRPr sz="1200">
                <a:solidFill>
                  <a:schemeClr val="lt2"/>
                </a:solidFill>
                <a:latin typeface="Arvo"/>
                <a:ea typeface="Arvo"/>
                <a:cs typeface="Arvo"/>
                <a:sym typeface="Arvo"/>
              </a:defRPr>
            </a:lvl8pPr>
            <a:lvl9pPr lvl="8" rtl="0">
              <a:buNone/>
              <a:defRPr sz="1200">
                <a:solidFill>
                  <a:schemeClr val="lt2"/>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sp>
        <p:nvSpPr>
          <p:cNvPr id="120" name="Google Shape;120;p15"/>
          <p:cNvSpPr txBox="1">
            <a:spLocks noGrp="1"/>
          </p:cNvSpPr>
          <p:nvPr>
            <p:ph type="subTitle" idx="1"/>
          </p:nvPr>
        </p:nvSpPr>
        <p:spPr>
          <a:xfrm>
            <a:off x="2433300" y="3015325"/>
            <a:ext cx="4277400" cy="644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400"/>
              <a:buNone/>
              <a:defRPr>
                <a:solidFill>
                  <a:srgbClr val="FFFFFF"/>
                </a:solidFill>
              </a:defRPr>
            </a:lvl1pPr>
            <a:lvl2pPr lvl="1" algn="ctr" rtl="0">
              <a:lnSpc>
                <a:spcPct val="100000"/>
              </a:lnSpc>
              <a:spcBef>
                <a:spcPts val="0"/>
              </a:spcBef>
              <a:spcAft>
                <a:spcPts val="0"/>
              </a:spcAft>
              <a:buClr>
                <a:srgbClr val="FFFFFF"/>
              </a:buClr>
              <a:buSzPts val="1400"/>
              <a:buNone/>
              <a:defRPr>
                <a:solidFill>
                  <a:srgbClr val="FFFFFF"/>
                </a:solidFill>
              </a:defRPr>
            </a:lvl2pPr>
            <a:lvl3pPr lvl="2" algn="ctr" rtl="0">
              <a:lnSpc>
                <a:spcPct val="100000"/>
              </a:lnSpc>
              <a:spcBef>
                <a:spcPts val="0"/>
              </a:spcBef>
              <a:spcAft>
                <a:spcPts val="0"/>
              </a:spcAft>
              <a:buClr>
                <a:srgbClr val="FFFFFF"/>
              </a:buClr>
              <a:buSzPts val="1400"/>
              <a:buNone/>
              <a:defRPr sz="1400">
                <a:solidFill>
                  <a:srgbClr val="FFFFFF"/>
                </a:solidFill>
              </a:defRPr>
            </a:lvl3pPr>
            <a:lvl4pPr lvl="3" algn="ctr" rtl="0">
              <a:lnSpc>
                <a:spcPct val="100000"/>
              </a:lnSpc>
              <a:spcBef>
                <a:spcPts val="0"/>
              </a:spcBef>
              <a:spcAft>
                <a:spcPts val="0"/>
              </a:spcAft>
              <a:buClr>
                <a:srgbClr val="FFFFFF"/>
              </a:buClr>
              <a:buSzPts val="1400"/>
              <a:buNone/>
              <a:defRPr sz="1400">
                <a:solidFill>
                  <a:srgbClr val="FFFFFF"/>
                </a:solidFill>
              </a:defRPr>
            </a:lvl4pPr>
            <a:lvl5pPr lvl="4" algn="ctr" rtl="0">
              <a:lnSpc>
                <a:spcPct val="100000"/>
              </a:lnSpc>
              <a:spcBef>
                <a:spcPts val="0"/>
              </a:spcBef>
              <a:spcAft>
                <a:spcPts val="0"/>
              </a:spcAft>
              <a:buClr>
                <a:srgbClr val="FFFFFF"/>
              </a:buClr>
              <a:buSzPts val="1400"/>
              <a:buNone/>
              <a:defRPr sz="1400">
                <a:solidFill>
                  <a:srgbClr val="FFFFFF"/>
                </a:solidFill>
              </a:defRPr>
            </a:lvl5pPr>
            <a:lvl6pPr lvl="5" algn="ctr" rtl="0">
              <a:lnSpc>
                <a:spcPct val="100000"/>
              </a:lnSpc>
              <a:spcBef>
                <a:spcPts val="0"/>
              </a:spcBef>
              <a:spcAft>
                <a:spcPts val="0"/>
              </a:spcAft>
              <a:buClr>
                <a:srgbClr val="FFFFFF"/>
              </a:buClr>
              <a:buSzPts val="1400"/>
              <a:buNone/>
              <a:defRPr sz="1400">
                <a:solidFill>
                  <a:srgbClr val="FFFFFF"/>
                </a:solidFill>
              </a:defRPr>
            </a:lvl6pPr>
            <a:lvl7pPr lvl="6" algn="ctr" rtl="0">
              <a:lnSpc>
                <a:spcPct val="100000"/>
              </a:lnSpc>
              <a:spcBef>
                <a:spcPts val="0"/>
              </a:spcBef>
              <a:spcAft>
                <a:spcPts val="0"/>
              </a:spcAft>
              <a:buClr>
                <a:srgbClr val="FFFFFF"/>
              </a:buClr>
              <a:buSzPts val="1400"/>
              <a:buNone/>
              <a:defRPr sz="1400">
                <a:solidFill>
                  <a:srgbClr val="FFFFFF"/>
                </a:solidFill>
              </a:defRPr>
            </a:lvl7pPr>
            <a:lvl8pPr lvl="7" algn="ctr" rtl="0">
              <a:lnSpc>
                <a:spcPct val="100000"/>
              </a:lnSpc>
              <a:spcBef>
                <a:spcPts val="0"/>
              </a:spcBef>
              <a:spcAft>
                <a:spcPts val="0"/>
              </a:spcAft>
              <a:buClr>
                <a:srgbClr val="FFFFFF"/>
              </a:buClr>
              <a:buSzPts val="1400"/>
              <a:buNone/>
              <a:defRPr sz="1400">
                <a:solidFill>
                  <a:srgbClr val="FFFFFF"/>
                </a:solidFill>
              </a:defRPr>
            </a:lvl8pPr>
            <a:lvl9pPr lvl="8" algn="ctr" rtl="0">
              <a:lnSpc>
                <a:spcPct val="100000"/>
              </a:lnSpc>
              <a:spcBef>
                <a:spcPts val="0"/>
              </a:spcBef>
              <a:spcAft>
                <a:spcPts val="0"/>
              </a:spcAft>
              <a:buClr>
                <a:srgbClr val="FFFFFF"/>
              </a:buClr>
              <a:buSzPts val="1400"/>
              <a:buNone/>
              <a:defRPr sz="1400">
                <a:solidFill>
                  <a:srgbClr val="FFFFFF"/>
                </a:solidFill>
              </a:defRPr>
            </a:lvl9pPr>
          </a:lstStyle>
          <a:p>
            <a:endParaRPr/>
          </a:p>
        </p:txBody>
      </p:sp>
      <p:sp>
        <p:nvSpPr>
          <p:cNvPr id="121" name="Google Shape;121;p15"/>
          <p:cNvSpPr txBox="1">
            <a:spLocks noGrp="1"/>
          </p:cNvSpPr>
          <p:nvPr>
            <p:ph type="title"/>
          </p:nvPr>
        </p:nvSpPr>
        <p:spPr>
          <a:xfrm>
            <a:off x="0" y="2466400"/>
            <a:ext cx="9144000" cy="482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7200"/>
              <a:buNone/>
              <a:defRPr sz="7200" b="1"/>
            </a:lvl1pPr>
            <a:lvl2pPr lvl="1" rtl="0">
              <a:spcBef>
                <a:spcPts val="0"/>
              </a:spcBef>
              <a:spcAft>
                <a:spcPts val="0"/>
              </a:spcAft>
              <a:buSzPts val="7200"/>
              <a:buNone/>
              <a:defRPr sz="7200"/>
            </a:lvl2pPr>
            <a:lvl3pPr lvl="2" rtl="0">
              <a:spcBef>
                <a:spcPts val="0"/>
              </a:spcBef>
              <a:spcAft>
                <a:spcPts val="0"/>
              </a:spcAft>
              <a:buSzPts val="7200"/>
              <a:buNone/>
              <a:defRPr sz="7200"/>
            </a:lvl3pPr>
            <a:lvl4pPr lvl="3" rtl="0">
              <a:spcBef>
                <a:spcPts val="0"/>
              </a:spcBef>
              <a:spcAft>
                <a:spcPts val="0"/>
              </a:spcAft>
              <a:buSzPts val="7200"/>
              <a:buNone/>
              <a:defRPr sz="7200"/>
            </a:lvl4pPr>
            <a:lvl5pPr lvl="4" rtl="0">
              <a:spcBef>
                <a:spcPts val="0"/>
              </a:spcBef>
              <a:spcAft>
                <a:spcPts val="0"/>
              </a:spcAft>
              <a:buSzPts val="7200"/>
              <a:buNone/>
              <a:defRPr sz="7200"/>
            </a:lvl5pPr>
            <a:lvl6pPr lvl="5" rtl="0">
              <a:spcBef>
                <a:spcPts val="0"/>
              </a:spcBef>
              <a:spcAft>
                <a:spcPts val="0"/>
              </a:spcAft>
              <a:buSzPts val="7200"/>
              <a:buNone/>
              <a:defRPr sz="7200"/>
            </a:lvl6pPr>
            <a:lvl7pPr lvl="6" rtl="0">
              <a:spcBef>
                <a:spcPts val="0"/>
              </a:spcBef>
              <a:spcAft>
                <a:spcPts val="0"/>
              </a:spcAft>
              <a:buSzPts val="7200"/>
              <a:buNone/>
              <a:defRPr sz="7200"/>
            </a:lvl7pPr>
            <a:lvl8pPr lvl="7" rtl="0">
              <a:spcBef>
                <a:spcPts val="0"/>
              </a:spcBef>
              <a:spcAft>
                <a:spcPts val="0"/>
              </a:spcAft>
              <a:buSzPts val="7200"/>
              <a:buNone/>
              <a:defRPr sz="7200"/>
            </a:lvl8pPr>
            <a:lvl9pPr lvl="8" rtl="0">
              <a:spcBef>
                <a:spcPts val="0"/>
              </a:spcBef>
              <a:spcAft>
                <a:spcPts val="0"/>
              </a:spcAft>
              <a:buSzPts val="7200"/>
              <a:buNone/>
              <a:defRPr sz="72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amp; some text slide 2">
  <p:cSld name="BIG_NUMBER_2">
    <p:bg>
      <p:bgPr>
        <a:solidFill>
          <a:srgbClr val="FFFFFF"/>
        </a:solidFill>
        <a:effectLst/>
      </p:bgPr>
    </p:bg>
    <p:spTree>
      <p:nvGrpSpPr>
        <p:cNvPr id="1" name="Shape 122"/>
        <p:cNvGrpSpPr/>
        <p:nvPr/>
      </p:nvGrpSpPr>
      <p:grpSpPr>
        <a:xfrm>
          <a:off x="0" y="0"/>
          <a:ext cx="0" cy="0"/>
          <a:chOff x="0" y="0"/>
          <a:chExt cx="0" cy="0"/>
        </a:xfrm>
      </p:grpSpPr>
      <p:sp>
        <p:nvSpPr>
          <p:cNvPr id="123" name="Google Shape;123;p16"/>
          <p:cNvSpPr/>
          <p:nvPr/>
        </p:nvSpPr>
        <p:spPr>
          <a:xfrm>
            <a:off x="406950" y="352200"/>
            <a:ext cx="8330100" cy="43110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6"/>
          <p:cNvSpPr txBox="1">
            <a:spLocks noGrp="1"/>
          </p:cNvSpPr>
          <p:nvPr>
            <p:ph type="title" hasCustomPrompt="1"/>
          </p:nvPr>
        </p:nvSpPr>
        <p:spPr>
          <a:xfrm>
            <a:off x="742950" y="1238100"/>
            <a:ext cx="7729500" cy="1963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2000"/>
              <a:buNone/>
              <a:defRPr sz="12000" b="1"/>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25" name="Google Shape;125;p16"/>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lvl1pPr lvl="0" rtl="0">
              <a:buNone/>
              <a:defRPr sz="1200">
                <a:solidFill>
                  <a:schemeClr val="lt2"/>
                </a:solidFill>
                <a:latin typeface="Arvo"/>
                <a:ea typeface="Arvo"/>
                <a:cs typeface="Arvo"/>
                <a:sym typeface="Arvo"/>
              </a:defRPr>
            </a:lvl1pPr>
            <a:lvl2pPr lvl="1" rtl="0">
              <a:buNone/>
              <a:defRPr sz="1200">
                <a:solidFill>
                  <a:schemeClr val="lt2"/>
                </a:solidFill>
                <a:latin typeface="Arvo"/>
                <a:ea typeface="Arvo"/>
                <a:cs typeface="Arvo"/>
                <a:sym typeface="Arvo"/>
              </a:defRPr>
            </a:lvl2pPr>
            <a:lvl3pPr lvl="2" rtl="0">
              <a:buNone/>
              <a:defRPr sz="1200">
                <a:solidFill>
                  <a:schemeClr val="lt2"/>
                </a:solidFill>
                <a:latin typeface="Arvo"/>
                <a:ea typeface="Arvo"/>
                <a:cs typeface="Arvo"/>
                <a:sym typeface="Arvo"/>
              </a:defRPr>
            </a:lvl3pPr>
            <a:lvl4pPr lvl="3" rtl="0">
              <a:buNone/>
              <a:defRPr sz="1200">
                <a:solidFill>
                  <a:schemeClr val="lt2"/>
                </a:solidFill>
                <a:latin typeface="Arvo"/>
                <a:ea typeface="Arvo"/>
                <a:cs typeface="Arvo"/>
                <a:sym typeface="Arvo"/>
              </a:defRPr>
            </a:lvl4pPr>
            <a:lvl5pPr lvl="4" rtl="0">
              <a:buNone/>
              <a:defRPr sz="1200">
                <a:solidFill>
                  <a:schemeClr val="lt2"/>
                </a:solidFill>
                <a:latin typeface="Arvo"/>
                <a:ea typeface="Arvo"/>
                <a:cs typeface="Arvo"/>
                <a:sym typeface="Arvo"/>
              </a:defRPr>
            </a:lvl5pPr>
            <a:lvl6pPr lvl="5" rtl="0">
              <a:buNone/>
              <a:defRPr sz="1200">
                <a:solidFill>
                  <a:schemeClr val="lt2"/>
                </a:solidFill>
                <a:latin typeface="Arvo"/>
                <a:ea typeface="Arvo"/>
                <a:cs typeface="Arvo"/>
                <a:sym typeface="Arvo"/>
              </a:defRPr>
            </a:lvl6pPr>
            <a:lvl7pPr lvl="6" rtl="0">
              <a:buNone/>
              <a:defRPr sz="1200">
                <a:solidFill>
                  <a:schemeClr val="lt2"/>
                </a:solidFill>
                <a:latin typeface="Arvo"/>
                <a:ea typeface="Arvo"/>
                <a:cs typeface="Arvo"/>
                <a:sym typeface="Arvo"/>
              </a:defRPr>
            </a:lvl7pPr>
            <a:lvl8pPr lvl="7" rtl="0">
              <a:buNone/>
              <a:defRPr sz="1200">
                <a:solidFill>
                  <a:schemeClr val="lt2"/>
                </a:solidFill>
                <a:latin typeface="Arvo"/>
                <a:ea typeface="Arvo"/>
                <a:cs typeface="Arvo"/>
                <a:sym typeface="Arvo"/>
              </a:defRPr>
            </a:lvl8pPr>
            <a:lvl9pPr lvl="8" rtl="0">
              <a:buNone/>
              <a:defRPr sz="1200">
                <a:solidFill>
                  <a:schemeClr val="lt2"/>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sp>
        <p:nvSpPr>
          <p:cNvPr id="126" name="Google Shape;126;p16"/>
          <p:cNvSpPr txBox="1">
            <a:spLocks noGrp="1"/>
          </p:cNvSpPr>
          <p:nvPr>
            <p:ph type="subTitle" idx="1"/>
          </p:nvPr>
        </p:nvSpPr>
        <p:spPr>
          <a:xfrm>
            <a:off x="2433300" y="3015325"/>
            <a:ext cx="4277400" cy="644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200"/>
              <a:buNone/>
              <a:defRPr sz="1200">
                <a:solidFill>
                  <a:srgbClr val="FFFFFF"/>
                </a:solidFill>
              </a:defRPr>
            </a:lvl1pPr>
            <a:lvl2pPr lvl="1" algn="ctr" rtl="0">
              <a:lnSpc>
                <a:spcPct val="100000"/>
              </a:lnSpc>
              <a:spcBef>
                <a:spcPts val="0"/>
              </a:spcBef>
              <a:spcAft>
                <a:spcPts val="0"/>
              </a:spcAft>
              <a:buClr>
                <a:srgbClr val="FFFFFF"/>
              </a:buClr>
              <a:buSzPts val="1400"/>
              <a:buNone/>
              <a:defRPr>
                <a:solidFill>
                  <a:srgbClr val="FFFFFF"/>
                </a:solidFill>
              </a:defRPr>
            </a:lvl2pPr>
            <a:lvl3pPr lvl="2" algn="ctr" rtl="0">
              <a:lnSpc>
                <a:spcPct val="100000"/>
              </a:lnSpc>
              <a:spcBef>
                <a:spcPts val="0"/>
              </a:spcBef>
              <a:spcAft>
                <a:spcPts val="0"/>
              </a:spcAft>
              <a:buClr>
                <a:srgbClr val="FFFFFF"/>
              </a:buClr>
              <a:buSzPts val="1400"/>
              <a:buNone/>
              <a:defRPr sz="1400">
                <a:solidFill>
                  <a:srgbClr val="FFFFFF"/>
                </a:solidFill>
              </a:defRPr>
            </a:lvl3pPr>
            <a:lvl4pPr lvl="3" algn="ctr" rtl="0">
              <a:lnSpc>
                <a:spcPct val="100000"/>
              </a:lnSpc>
              <a:spcBef>
                <a:spcPts val="0"/>
              </a:spcBef>
              <a:spcAft>
                <a:spcPts val="0"/>
              </a:spcAft>
              <a:buClr>
                <a:srgbClr val="FFFFFF"/>
              </a:buClr>
              <a:buSzPts val="1400"/>
              <a:buNone/>
              <a:defRPr sz="1400">
                <a:solidFill>
                  <a:srgbClr val="FFFFFF"/>
                </a:solidFill>
              </a:defRPr>
            </a:lvl4pPr>
            <a:lvl5pPr lvl="4" algn="ctr" rtl="0">
              <a:lnSpc>
                <a:spcPct val="100000"/>
              </a:lnSpc>
              <a:spcBef>
                <a:spcPts val="0"/>
              </a:spcBef>
              <a:spcAft>
                <a:spcPts val="0"/>
              </a:spcAft>
              <a:buClr>
                <a:srgbClr val="FFFFFF"/>
              </a:buClr>
              <a:buSzPts val="1400"/>
              <a:buNone/>
              <a:defRPr sz="1400">
                <a:solidFill>
                  <a:srgbClr val="FFFFFF"/>
                </a:solidFill>
              </a:defRPr>
            </a:lvl5pPr>
            <a:lvl6pPr lvl="5" algn="ctr" rtl="0">
              <a:lnSpc>
                <a:spcPct val="100000"/>
              </a:lnSpc>
              <a:spcBef>
                <a:spcPts val="0"/>
              </a:spcBef>
              <a:spcAft>
                <a:spcPts val="0"/>
              </a:spcAft>
              <a:buClr>
                <a:srgbClr val="FFFFFF"/>
              </a:buClr>
              <a:buSzPts val="1400"/>
              <a:buNone/>
              <a:defRPr sz="1400">
                <a:solidFill>
                  <a:srgbClr val="FFFFFF"/>
                </a:solidFill>
              </a:defRPr>
            </a:lvl6pPr>
            <a:lvl7pPr lvl="6" algn="ctr" rtl="0">
              <a:lnSpc>
                <a:spcPct val="100000"/>
              </a:lnSpc>
              <a:spcBef>
                <a:spcPts val="0"/>
              </a:spcBef>
              <a:spcAft>
                <a:spcPts val="0"/>
              </a:spcAft>
              <a:buClr>
                <a:srgbClr val="FFFFFF"/>
              </a:buClr>
              <a:buSzPts val="1400"/>
              <a:buNone/>
              <a:defRPr sz="1400">
                <a:solidFill>
                  <a:srgbClr val="FFFFFF"/>
                </a:solidFill>
              </a:defRPr>
            </a:lvl7pPr>
            <a:lvl8pPr lvl="7" algn="ctr" rtl="0">
              <a:lnSpc>
                <a:spcPct val="100000"/>
              </a:lnSpc>
              <a:spcBef>
                <a:spcPts val="0"/>
              </a:spcBef>
              <a:spcAft>
                <a:spcPts val="0"/>
              </a:spcAft>
              <a:buClr>
                <a:srgbClr val="FFFFFF"/>
              </a:buClr>
              <a:buSzPts val="1400"/>
              <a:buNone/>
              <a:defRPr sz="1400">
                <a:solidFill>
                  <a:srgbClr val="FFFFFF"/>
                </a:solidFill>
              </a:defRPr>
            </a:lvl8pPr>
            <a:lvl9pPr lvl="8" algn="ctr" rtl="0">
              <a:lnSpc>
                <a:spcPct val="100000"/>
              </a:lnSpc>
              <a:spcBef>
                <a:spcPts val="0"/>
              </a:spcBef>
              <a:spcAft>
                <a:spcPts val="0"/>
              </a:spcAft>
              <a:buClr>
                <a:srgbClr val="FFFFFF"/>
              </a:buClr>
              <a:buSzPts val="1400"/>
              <a:buNone/>
              <a:defRPr sz="1400">
                <a:solidFill>
                  <a:srgbClr val="FFFFFF"/>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slide" type="blank">
  <p:cSld name="BLANK">
    <p:bg>
      <p:bgPr>
        <a:solidFill>
          <a:srgbClr val="FFFFFF"/>
        </a:solidFill>
        <a:effectLst/>
      </p:bgPr>
    </p:bg>
    <p:spTree>
      <p:nvGrpSpPr>
        <p:cNvPr id="1" name="Shape 136"/>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White frame">
  <p:cSld name="BLANK_1_1">
    <p:bg>
      <p:bgPr>
        <a:solidFill>
          <a:srgbClr val="FFFFFF"/>
        </a:solidFill>
        <a:effectLst/>
      </p:bgPr>
    </p:bg>
    <p:spTree>
      <p:nvGrpSpPr>
        <p:cNvPr id="1" name="Shape 137"/>
        <p:cNvGrpSpPr/>
        <p:nvPr/>
      </p:nvGrpSpPr>
      <p:grpSpPr>
        <a:xfrm>
          <a:off x="0" y="0"/>
          <a:ext cx="0" cy="0"/>
          <a:chOff x="0" y="0"/>
          <a:chExt cx="0" cy="0"/>
        </a:xfrm>
      </p:grpSpPr>
      <p:sp>
        <p:nvSpPr>
          <p:cNvPr id="138" name="Google Shape;138;p19"/>
          <p:cNvSpPr/>
          <p:nvPr/>
        </p:nvSpPr>
        <p:spPr>
          <a:xfrm>
            <a:off x="406950" y="416250"/>
            <a:ext cx="8330100" cy="43110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with frame ">
  <p:cSld name="BLANK_1_1_1">
    <p:bg>
      <p:bgPr>
        <a:solidFill>
          <a:srgbClr val="81ECEC"/>
        </a:solidFill>
        <a:effectLst/>
      </p:bgPr>
    </p:bg>
    <p:spTree>
      <p:nvGrpSpPr>
        <p:cNvPr id="1" name="Shape 171"/>
        <p:cNvGrpSpPr/>
        <p:nvPr/>
      </p:nvGrpSpPr>
      <p:grpSpPr>
        <a:xfrm>
          <a:off x="0" y="0"/>
          <a:ext cx="0" cy="0"/>
          <a:chOff x="0" y="0"/>
          <a:chExt cx="0" cy="0"/>
        </a:xfrm>
      </p:grpSpPr>
      <p:sp>
        <p:nvSpPr>
          <p:cNvPr id="172" name="Google Shape;172;p26"/>
          <p:cNvSpPr/>
          <p:nvPr/>
        </p:nvSpPr>
        <p:spPr>
          <a:xfrm>
            <a:off x="406950" y="416250"/>
            <a:ext cx="8330100" cy="43110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6"/>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lvl1pPr lvl="0" rtl="0">
              <a:buNone/>
              <a:defRPr sz="1200">
                <a:solidFill>
                  <a:srgbClr val="FFFFFF"/>
                </a:solidFill>
                <a:latin typeface="Arvo"/>
                <a:ea typeface="Arvo"/>
                <a:cs typeface="Arvo"/>
                <a:sym typeface="Arvo"/>
              </a:defRPr>
            </a:lvl1pPr>
            <a:lvl2pPr lvl="1" rtl="0">
              <a:buNone/>
              <a:defRPr sz="1200">
                <a:solidFill>
                  <a:srgbClr val="FFFFFF"/>
                </a:solidFill>
                <a:latin typeface="Arvo"/>
                <a:ea typeface="Arvo"/>
                <a:cs typeface="Arvo"/>
                <a:sym typeface="Arvo"/>
              </a:defRPr>
            </a:lvl2pPr>
            <a:lvl3pPr lvl="2" rtl="0">
              <a:buNone/>
              <a:defRPr sz="1200">
                <a:solidFill>
                  <a:srgbClr val="FFFFFF"/>
                </a:solidFill>
                <a:latin typeface="Arvo"/>
                <a:ea typeface="Arvo"/>
                <a:cs typeface="Arvo"/>
                <a:sym typeface="Arvo"/>
              </a:defRPr>
            </a:lvl3pPr>
            <a:lvl4pPr lvl="3" rtl="0">
              <a:buNone/>
              <a:defRPr sz="1200">
                <a:solidFill>
                  <a:srgbClr val="FFFFFF"/>
                </a:solidFill>
                <a:latin typeface="Arvo"/>
                <a:ea typeface="Arvo"/>
                <a:cs typeface="Arvo"/>
                <a:sym typeface="Arvo"/>
              </a:defRPr>
            </a:lvl4pPr>
            <a:lvl5pPr lvl="4" rtl="0">
              <a:buNone/>
              <a:defRPr sz="1200">
                <a:solidFill>
                  <a:srgbClr val="FFFFFF"/>
                </a:solidFill>
                <a:latin typeface="Arvo"/>
                <a:ea typeface="Arvo"/>
                <a:cs typeface="Arvo"/>
                <a:sym typeface="Arvo"/>
              </a:defRPr>
            </a:lvl5pPr>
            <a:lvl6pPr lvl="5" rtl="0">
              <a:buNone/>
              <a:defRPr sz="1200">
                <a:solidFill>
                  <a:srgbClr val="FFFFFF"/>
                </a:solidFill>
                <a:latin typeface="Arvo"/>
                <a:ea typeface="Arvo"/>
                <a:cs typeface="Arvo"/>
                <a:sym typeface="Arvo"/>
              </a:defRPr>
            </a:lvl6pPr>
            <a:lvl7pPr lvl="6" rtl="0">
              <a:buNone/>
              <a:defRPr sz="1200">
                <a:solidFill>
                  <a:srgbClr val="FFFFFF"/>
                </a:solidFill>
                <a:latin typeface="Arvo"/>
                <a:ea typeface="Arvo"/>
                <a:cs typeface="Arvo"/>
                <a:sym typeface="Arvo"/>
              </a:defRPr>
            </a:lvl7pPr>
            <a:lvl8pPr lvl="7" rtl="0">
              <a:buNone/>
              <a:defRPr sz="1200">
                <a:solidFill>
                  <a:srgbClr val="FFFFFF"/>
                </a:solidFill>
                <a:latin typeface="Arvo"/>
                <a:ea typeface="Arvo"/>
                <a:cs typeface="Arvo"/>
                <a:sym typeface="Arvo"/>
              </a:defRPr>
            </a:lvl8pPr>
            <a:lvl9pPr lvl="8" rtl="0">
              <a:buNone/>
              <a:defRPr sz="1200">
                <a:solidFill>
                  <a:srgbClr val="FFFFFF"/>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sp>
        <p:nvSpPr>
          <p:cNvPr id="174" name="Google Shape;174;p26"/>
          <p:cNvSpPr txBox="1">
            <a:spLocks noGrp="1"/>
          </p:cNvSpPr>
          <p:nvPr>
            <p:ph type="title"/>
          </p:nvPr>
        </p:nvSpPr>
        <p:spPr>
          <a:xfrm>
            <a:off x="783525" y="1738050"/>
            <a:ext cx="2545800" cy="1667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400"/>
              <a:buNone/>
              <a:defRPr b="1"/>
            </a:lvl1pPr>
            <a:lvl2pPr lvl="1" rtl="0">
              <a:lnSpc>
                <a:spcPct val="100000"/>
              </a:lnSpc>
              <a:spcBef>
                <a:spcPts val="0"/>
              </a:spcBef>
              <a:spcAft>
                <a:spcPts val="0"/>
              </a:spcAft>
              <a:buSzPts val="4000"/>
              <a:buNone/>
              <a:defRPr sz="4000"/>
            </a:lvl2pPr>
            <a:lvl3pPr lvl="2" rtl="0">
              <a:lnSpc>
                <a:spcPct val="100000"/>
              </a:lnSpc>
              <a:spcBef>
                <a:spcPts val="0"/>
              </a:spcBef>
              <a:spcAft>
                <a:spcPts val="0"/>
              </a:spcAft>
              <a:buSzPts val="4000"/>
              <a:buNone/>
              <a:defRPr sz="4000"/>
            </a:lvl3pPr>
            <a:lvl4pPr lvl="3" rtl="0">
              <a:lnSpc>
                <a:spcPct val="100000"/>
              </a:lnSpc>
              <a:spcBef>
                <a:spcPts val="0"/>
              </a:spcBef>
              <a:spcAft>
                <a:spcPts val="0"/>
              </a:spcAft>
              <a:buSzPts val="4000"/>
              <a:buNone/>
              <a:defRPr sz="4000"/>
            </a:lvl4pPr>
            <a:lvl5pPr lvl="4" rtl="0">
              <a:lnSpc>
                <a:spcPct val="100000"/>
              </a:lnSpc>
              <a:spcBef>
                <a:spcPts val="0"/>
              </a:spcBef>
              <a:spcAft>
                <a:spcPts val="0"/>
              </a:spcAft>
              <a:buSzPts val="4000"/>
              <a:buNone/>
              <a:defRPr sz="4000"/>
            </a:lvl5pPr>
            <a:lvl6pPr lvl="5" rtl="0">
              <a:lnSpc>
                <a:spcPct val="100000"/>
              </a:lnSpc>
              <a:spcBef>
                <a:spcPts val="0"/>
              </a:spcBef>
              <a:spcAft>
                <a:spcPts val="0"/>
              </a:spcAft>
              <a:buSzPts val="4000"/>
              <a:buNone/>
              <a:defRPr sz="4000"/>
            </a:lvl6pPr>
            <a:lvl7pPr lvl="6" rtl="0">
              <a:lnSpc>
                <a:spcPct val="100000"/>
              </a:lnSpc>
              <a:spcBef>
                <a:spcPts val="0"/>
              </a:spcBef>
              <a:spcAft>
                <a:spcPts val="0"/>
              </a:spcAft>
              <a:buSzPts val="4000"/>
              <a:buNone/>
              <a:defRPr sz="4000"/>
            </a:lvl7pPr>
            <a:lvl8pPr lvl="7" rtl="0">
              <a:lnSpc>
                <a:spcPct val="100000"/>
              </a:lnSpc>
              <a:spcBef>
                <a:spcPts val="0"/>
              </a:spcBef>
              <a:spcAft>
                <a:spcPts val="0"/>
              </a:spcAft>
              <a:buSzPts val="4000"/>
              <a:buNone/>
              <a:defRPr sz="4000"/>
            </a:lvl8pPr>
            <a:lvl9pPr lvl="8" rtl="0">
              <a:lnSpc>
                <a:spcPct val="100000"/>
              </a:lnSpc>
              <a:spcBef>
                <a:spcPts val="0"/>
              </a:spcBef>
              <a:spcAft>
                <a:spcPts val="0"/>
              </a:spcAft>
              <a:buSzPts val="4000"/>
              <a:buNone/>
              <a:defRPr sz="4000"/>
            </a:lvl9pPr>
          </a:lstStyle>
          <a:p>
            <a:endParaRPr/>
          </a:p>
        </p:txBody>
      </p:sp>
      <p:cxnSp>
        <p:nvCxnSpPr>
          <p:cNvPr id="175" name="Google Shape;175;p26"/>
          <p:cNvCxnSpPr/>
          <p:nvPr/>
        </p:nvCxnSpPr>
        <p:spPr>
          <a:xfrm>
            <a:off x="918900" y="3511600"/>
            <a:ext cx="676200" cy="0"/>
          </a:xfrm>
          <a:prstGeom prst="straightConnector1">
            <a:avLst/>
          </a:prstGeom>
          <a:noFill/>
          <a:ln w="76200" cap="flat" cmpd="sng">
            <a:solidFill>
              <a:schemeClr val="accent1"/>
            </a:solidFill>
            <a:prstDash val="solid"/>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no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400"/>
              <a:buFont typeface="Ubuntu"/>
              <a:buNone/>
              <a:defRPr sz="2400" b="1">
                <a:solidFill>
                  <a:schemeClr val="dk1"/>
                </a:solidFill>
                <a:latin typeface="Ubuntu"/>
                <a:ea typeface="Ubuntu"/>
                <a:cs typeface="Ubuntu"/>
                <a:sym typeface="Ubuntu"/>
              </a:defRPr>
            </a:lvl1pPr>
            <a:lvl2pPr lvl="1"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2pPr>
            <a:lvl3pPr lvl="2"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3pPr>
            <a:lvl4pPr lvl="3"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4pPr>
            <a:lvl5pPr lvl="4"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5pPr>
            <a:lvl6pPr lvl="5"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6pPr>
            <a:lvl7pPr lvl="6"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7pPr>
            <a:lvl8pPr lvl="7"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8pPr>
            <a:lvl9pPr lvl="8" rtl="0">
              <a:spcBef>
                <a:spcPts val="0"/>
              </a:spcBef>
              <a:spcAft>
                <a:spcPts val="0"/>
              </a:spcAft>
              <a:buClr>
                <a:schemeClr val="dk1"/>
              </a:buClr>
              <a:buSzPts val="2400"/>
              <a:buFont typeface="Arvo"/>
              <a:buNone/>
              <a:defRPr sz="2400">
                <a:solidFill>
                  <a:schemeClr val="dk1"/>
                </a:solidFill>
                <a:latin typeface="Arvo"/>
                <a:ea typeface="Arvo"/>
                <a:cs typeface="Arvo"/>
                <a:sym typeface="Arvo"/>
              </a:defRPr>
            </a:lvl9pPr>
          </a:lstStyle>
          <a:p>
            <a:endParaRPr/>
          </a:p>
        </p:txBody>
      </p:sp>
      <p:sp>
        <p:nvSpPr>
          <p:cNvPr id="7" name="Google Shape;7;p1"/>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317500" rtl="0">
              <a:lnSpc>
                <a:spcPct val="100000"/>
              </a:lnSpc>
              <a:spcBef>
                <a:spcPts val="0"/>
              </a:spcBef>
              <a:spcAft>
                <a:spcPts val="0"/>
              </a:spcAft>
              <a:buClr>
                <a:schemeClr val="lt2"/>
              </a:buClr>
              <a:buSzPts val="1400"/>
              <a:buFont typeface="Ubuntu Light"/>
              <a:buChar char="●"/>
              <a:defRPr>
                <a:solidFill>
                  <a:schemeClr val="lt2"/>
                </a:solidFill>
                <a:latin typeface="Ubuntu Light"/>
                <a:ea typeface="Ubuntu Light"/>
                <a:cs typeface="Ubuntu Light"/>
                <a:sym typeface="Ubuntu Light"/>
              </a:defRPr>
            </a:lvl1pPr>
            <a:lvl2pPr marL="914400" lvl="1" indent="-317500" rtl="0">
              <a:lnSpc>
                <a:spcPct val="100000"/>
              </a:lnSpc>
              <a:spcBef>
                <a:spcPts val="0"/>
              </a:spcBef>
              <a:spcAft>
                <a:spcPts val="0"/>
              </a:spcAft>
              <a:buClr>
                <a:schemeClr val="lt2"/>
              </a:buClr>
              <a:buSzPts val="1400"/>
              <a:buFont typeface="Ubuntu Light"/>
              <a:buChar char="○"/>
              <a:defRPr>
                <a:solidFill>
                  <a:schemeClr val="lt2"/>
                </a:solidFill>
                <a:latin typeface="Ubuntu Light"/>
                <a:ea typeface="Ubuntu Light"/>
                <a:cs typeface="Ubuntu Light"/>
                <a:sym typeface="Ubuntu Light"/>
              </a:defRPr>
            </a:lvl2pPr>
            <a:lvl3pPr marL="1371600" lvl="2" indent="-311150" rtl="0">
              <a:lnSpc>
                <a:spcPct val="100000"/>
              </a:lnSpc>
              <a:spcBef>
                <a:spcPts val="0"/>
              </a:spcBef>
              <a:spcAft>
                <a:spcPts val="0"/>
              </a:spcAft>
              <a:buClr>
                <a:schemeClr val="lt2"/>
              </a:buClr>
              <a:buSzPts val="1300"/>
              <a:buFont typeface="Ubuntu Light"/>
              <a:buChar char="■"/>
              <a:defRPr sz="1300">
                <a:solidFill>
                  <a:schemeClr val="lt2"/>
                </a:solidFill>
                <a:latin typeface="Ubuntu Light"/>
                <a:ea typeface="Ubuntu Light"/>
                <a:cs typeface="Ubuntu Light"/>
                <a:sym typeface="Ubuntu Light"/>
              </a:defRPr>
            </a:lvl3pPr>
            <a:lvl4pPr marL="1828800" lvl="3" indent="-311150" rtl="0">
              <a:lnSpc>
                <a:spcPct val="100000"/>
              </a:lnSpc>
              <a:spcBef>
                <a:spcPts val="0"/>
              </a:spcBef>
              <a:spcAft>
                <a:spcPts val="0"/>
              </a:spcAft>
              <a:buClr>
                <a:schemeClr val="lt2"/>
              </a:buClr>
              <a:buSzPts val="1300"/>
              <a:buFont typeface="Ubuntu Light"/>
              <a:buChar char="●"/>
              <a:defRPr sz="1300">
                <a:solidFill>
                  <a:schemeClr val="lt2"/>
                </a:solidFill>
                <a:latin typeface="Ubuntu Light"/>
                <a:ea typeface="Ubuntu Light"/>
                <a:cs typeface="Ubuntu Light"/>
                <a:sym typeface="Ubuntu Light"/>
              </a:defRPr>
            </a:lvl4pPr>
            <a:lvl5pPr marL="2286000" lvl="4" indent="-304800" rtl="0">
              <a:lnSpc>
                <a:spcPct val="100000"/>
              </a:lnSpc>
              <a:spcBef>
                <a:spcPts val="0"/>
              </a:spcBef>
              <a:spcAft>
                <a:spcPts val="0"/>
              </a:spcAft>
              <a:buClr>
                <a:schemeClr val="lt2"/>
              </a:buClr>
              <a:buSzPts val="1200"/>
              <a:buFont typeface="Ubuntu Light"/>
              <a:buChar char="○"/>
              <a:defRPr sz="1200">
                <a:solidFill>
                  <a:schemeClr val="lt2"/>
                </a:solidFill>
                <a:latin typeface="Ubuntu Light"/>
                <a:ea typeface="Ubuntu Light"/>
                <a:cs typeface="Ubuntu Light"/>
                <a:sym typeface="Ubuntu Light"/>
              </a:defRPr>
            </a:lvl5pPr>
            <a:lvl6pPr marL="2743200" lvl="5" indent="-304800" rtl="0">
              <a:lnSpc>
                <a:spcPct val="100000"/>
              </a:lnSpc>
              <a:spcBef>
                <a:spcPts val="0"/>
              </a:spcBef>
              <a:spcAft>
                <a:spcPts val="0"/>
              </a:spcAft>
              <a:buClr>
                <a:schemeClr val="lt2"/>
              </a:buClr>
              <a:buSzPts val="1200"/>
              <a:buFont typeface="Ubuntu Light"/>
              <a:buChar char="■"/>
              <a:defRPr sz="1200">
                <a:solidFill>
                  <a:schemeClr val="lt2"/>
                </a:solidFill>
                <a:latin typeface="Ubuntu Light"/>
                <a:ea typeface="Ubuntu Light"/>
                <a:cs typeface="Ubuntu Light"/>
                <a:sym typeface="Ubuntu Light"/>
              </a:defRPr>
            </a:lvl6pPr>
            <a:lvl7pPr marL="3200400" lvl="6" indent="-298450" rtl="0">
              <a:lnSpc>
                <a:spcPct val="100000"/>
              </a:lnSpc>
              <a:spcBef>
                <a:spcPts val="0"/>
              </a:spcBef>
              <a:spcAft>
                <a:spcPts val="0"/>
              </a:spcAft>
              <a:buClr>
                <a:schemeClr val="lt2"/>
              </a:buClr>
              <a:buSzPts val="1100"/>
              <a:buFont typeface="Ubuntu Light"/>
              <a:buChar char="●"/>
              <a:defRPr sz="1100">
                <a:solidFill>
                  <a:schemeClr val="lt2"/>
                </a:solidFill>
                <a:latin typeface="Ubuntu Light"/>
                <a:ea typeface="Ubuntu Light"/>
                <a:cs typeface="Ubuntu Light"/>
                <a:sym typeface="Ubuntu Light"/>
              </a:defRPr>
            </a:lvl7pPr>
            <a:lvl8pPr marL="3657600" lvl="7" indent="-298450" rtl="0">
              <a:lnSpc>
                <a:spcPct val="100000"/>
              </a:lnSpc>
              <a:spcBef>
                <a:spcPts val="0"/>
              </a:spcBef>
              <a:spcAft>
                <a:spcPts val="0"/>
              </a:spcAft>
              <a:buClr>
                <a:schemeClr val="lt2"/>
              </a:buClr>
              <a:buSzPts val="1100"/>
              <a:buFont typeface="Ubuntu Light"/>
              <a:buChar char="○"/>
              <a:defRPr sz="1100">
                <a:solidFill>
                  <a:schemeClr val="lt2"/>
                </a:solidFill>
                <a:latin typeface="Ubuntu Light"/>
                <a:ea typeface="Ubuntu Light"/>
                <a:cs typeface="Ubuntu Light"/>
                <a:sym typeface="Ubuntu Light"/>
              </a:defRPr>
            </a:lvl8pPr>
            <a:lvl9pPr marL="4114800" lvl="8" indent="-292100" rtl="0">
              <a:lnSpc>
                <a:spcPct val="100000"/>
              </a:lnSpc>
              <a:spcBef>
                <a:spcPts val="0"/>
              </a:spcBef>
              <a:spcAft>
                <a:spcPts val="0"/>
              </a:spcAft>
              <a:buClr>
                <a:schemeClr val="lt2"/>
              </a:buClr>
              <a:buSzPts val="1000"/>
              <a:buFont typeface="Ubuntu Light"/>
              <a:buChar char="■"/>
              <a:defRPr sz="1000">
                <a:solidFill>
                  <a:schemeClr val="lt2"/>
                </a:solidFill>
                <a:latin typeface="Ubuntu Light"/>
                <a:ea typeface="Ubuntu Light"/>
                <a:cs typeface="Ubuntu Light"/>
                <a:sym typeface="Ubuntu Light"/>
              </a:defRPr>
            </a:lvl9pPr>
          </a:lstStyle>
          <a:p>
            <a:endParaRPr/>
          </a:p>
        </p:txBody>
      </p:sp>
      <p:sp>
        <p:nvSpPr>
          <p:cNvPr id="8" name="Google Shape;8;p1"/>
          <p:cNvSpPr txBox="1">
            <a:spLocks noGrp="1"/>
          </p:cNvSpPr>
          <p:nvPr>
            <p:ph type="sldNum" idx="12"/>
          </p:nvPr>
        </p:nvSpPr>
        <p:spPr>
          <a:xfrm>
            <a:off x="8548658" y="4663217"/>
            <a:ext cx="548700" cy="393600"/>
          </a:xfrm>
          <a:prstGeom prst="rect">
            <a:avLst/>
          </a:prstGeom>
          <a:noFill/>
          <a:ln>
            <a:noFill/>
          </a:ln>
        </p:spPr>
        <p:txBody>
          <a:bodyPr spcFirstLastPara="1" wrap="square" lIns="91425" tIns="91425" rIns="91425" bIns="91425" anchor="ctr" anchorCtr="0">
            <a:noAutofit/>
          </a:bodyPr>
          <a:lstStyle>
            <a:lvl1pPr lvl="0" rtl="0">
              <a:buNone/>
              <a:defRPr sz="1200">
                <a:solidFill>
                  <a:schemeClr val="dk2"/>
                </a:solidFill>
                <a:latin typeface="Arvo"/>
                <a:ea typeface="Arvo"/>
                <a:cs typeface="Arvo"/>
                <a:sym typeface="Arvo"/>
              </a:defRPr>
            </a:lvl1pPr>
            <a:lvl2pPr lvl="1" rtl="0">
              <a:buNone/>
              <a:defRPr sz="1200">
                <a:solidFill>
                  <a:schemeClr val="dk2"/>
                </a:solidFill>
                <a:latin typeface="Arvo"/>
                <a:ea typeface="Arvo"/>
                <a:cs typeface="Arvo"/>
                <a:sym typeface="Arvo"/>
              </a:defRPr>
            </a:lvl2pPr>
            <a:lvl3pPr lvl="2" rtl="0">
              <a:buNone/>
              <a:defRPr sz="1200">
                <a:solidFill>
                  <a:schemeClr val="dk2"/>
                </a:solidFill>
                <a:latin typeface="Arvo"/>
                <a:ea typeface="Arvo"/>
                <a:cs typeface="Arvo"/>
                <a:sym typeface="Arvo"/>
              </a:defRPr>
            </a:lvl3pPr>
            <a:lvl4pPr lvl="3" rtl="0">
              <a:buNone/>
              <a:defRPr sz="1200">
                <a:solidFill>
                  <a:schemeClr val="dk2"/>
                </a:solidFill>
                <a:latin typeface="Arvo"/>
                <a:ea typeface="Arvo"/>
                <a:cs typeface="Arvo"/>
                <a:sym typeface="Arvo"/>
              </a:defRPr>
            </a:lvl4pPr>
            <a:lvl5pPr lvl="4" rtl="0">
              <a:buNone/>
              <a:defRPr sz="1200">
                <a:solidFill>
                  <a:schemeClr val="dk2"/>
                </a:solidFill>
                <a:latin typeface="Arvo"/>
                <a:ea typeface="Arvo"/>
                <a:cs typeface="Arvo"/>
                <a:sym typeface="Arvo"/>
              </a:defRPr>
            </a:lvl5pPr>
            <a:lvl6pPr lvl="5" rtl="0">
              <a:buNone/>
              <a:defRPr sz="1200">
                <a:solidFill>
                  <a:schemeClr val="dk2"/>
                </a:solidFill>
                <a:latin typeface="Arvo"/>
                <a:ea typeface="Arvo"/>
                <a:cs typeface="Arvo"/>
                <a:sym typeface="Arvo"/>
              </a:defRPr>
            </a:lvl6pPr>
            <a:lvl7pPr lvl="6" rtl="0">
              <a:buNone/>
              <a:defRPr sz="1200">
                <a:solidFill>
                  <a:schemeClr val="dk2"/>
                </a:solidFill>
                <a:latin typeface="Arvo"/>
                <a:ea typeface="Arvo"/>
                <a:cs typeface="Arvo"/>
                <a:sym typeface="Arvo"/>
              </a:defRPr>
            </a:lvl7pPr>
            <a:lvl8pPr lvl="7" rtl="0">
              <a:buNone/>
              <a:defRPr sz="1200">
                <a:solidFill>
                  <a:schemeClr val="dk2"/>
                </a:solidFill>
                <a:latin typeface="Arvo"/>
                <a:ea typeface="Arvo"/>
                <a:cs typeface="Arvo"/>
                <a:sym typeface="Arvo"/>
              </a:defRPr>
            </a:lvl8pPr>
            <a:lvl9pPr lvl="8" rtl="0">
              <a:buNone/>
              <a:defRPr sz="1200">
                <a:solidFill>
                  <a:schemeClr val="dk2"/>
                </a:solidFill>
                <a:latin typeface="Arvo"/>
                <a:ea typeface="Arvo"/>
                <a:cs typeface="Arvo"/>
                <a:sym typeface="Arvo"/>
              </a:defRPr>
            </a:lvl9pPr>
          </a:lstStyle>
          <a:p>
            <a:pPr marL="0" lvl="0" indent="0" algn="l" rtl="0">
              <a:spcBef>
                <a:spcPts val="0"/>
              </a:spcBef>
              <a:spcAft>
                <a:spcPts val="0"/>
              </a:spcAft>
              <a:buNone/>
            </a:pPr>
            <a:fld id="{00000000-1234-1234-1234-123412341234}" type="slidenum">
              <a:rPr lang="es"/>
              <a:t>‹zk.›</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5" r:id="rId3"/>
    <p:sldLayoutId id="2147483656" r:id="rId4"/>
    <p:sldLayoutId id="2147483659" r:id="rId5"/>
    <p:sldLayoutId id="2147483661" r:id="rId6"/>
    <p:sldLayoutId id="2147483662" r:id="rId7"/>
    <p:sldLayoutId id="2147483664" r:id="rId8"/>
    <p:sldLayoutId id="2147483665" r:id="rId9"/>
    <p:sldLayoutId id="2147483672"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8.svg"/><Relationship Id="rId5" Type="http://schemas.openxmlformats.org/officeDocument/2006/relationships/image" Target="../media/image5.png"/><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image" Target="../media/image12.svg"/><Relationship Id="rId5" Type="http://schemas.openxmlformats.org/officeDocument/2006/relationships/image" Target="../media/image7.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18.svg"/><Relationship Id="rId13"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22.sv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image" Target="../media/image16.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20.svg"/><Relationship Id="rId4" Type="http://schemas.openxmlformats.org/officeDocument/2006/relationships/image" Target="../media/image14.svg"/><Relationship Id="rId9" Type="http://schemas.openxmlformats.org/officeDocument/2006/relationships/image" Target="../media/image11.png"/><Relationship Id="rId14" Type="http://schemas.openxmlformats.org/officeDocument/2006/relationships/image" Target="../media/image24.sv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26.svg"/><Relationship Id="rId5" Type="http://schemas.openxmlformats.org/officeDocument/2006/relationships/image" Target="../media/image14.png"/><Relationship Id="rId4" Type="http://schemas.openxmlformats.org/officeDocument/2006/relationships/image" Target="../media/image24.sv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image" Target="../media/image24.svg"/><Relationship Id="rId5" Type="http://schemas.openxmlformats.org/officeDocument/2006/relationships/image" Target="../media/image13.png"/><Relationship Id="rId4" Type="http://schemas.openxmlformats.org/officeDocument/2006/relationships/image" Target="../media/image28.sv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microsoft.com/office/2007/relationships/hdphoto" Target="../media/hdphoto1.wdp"/><Relationship Id="rId5" Type="http://schemas.openxmlformats.org/officeDocument/2006/relationships/image" Target="../media/image16.png"/><Relationship Id="rId4" Type="http://schemas.openxmlformats.org/officeDocument/2006/relationships/image" Target="../media/image24.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mailto:gizebe@gizebe.net" TargetMode="External"/><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pic>
        <p:nvPicPr>
          <p:cNvPr id="3" name="Imagen 2" descr="Imagen que contiene Patrón de fondo&#10;&#10;Descripción generada automáticamente">
            <a:extLst>
              <a:ext uri="{FF2B5EF4-FFF2-40B4-BE49-F238E27FC236}">
                <a16:creationId xmlns:a16="http://schemas.microsoft.com/office/drawing/2014/main" id="{F25BB7A4-A652-496F-A51E-4D62670D0D68}"/>
              </a:ext>
            </a:extLst>
          </p:cNvPr>
          <p:cNvPicPr>
            <a:picLocks noChangeAspect="1"/>
          </p:cNvPicPr>
          <p:nvPr/>
        </p:nvPicPr>
        <p:blipFill>
          <a:blip r:embed="rId3"/>
          <a:stretch>
            <a:fillRect/>
          </a:stretch>
        </p:blipFill>
        <p:spPr>
          <a:xfrm>
            <a:off x="7844844" y="1"/>
            <a:ext cx="1299155" cy="973112"/>
          </a:xfrm>
          <a:prstGeom prst="rect">
            <a:avLst/>
          </a:prstGeom>
        </p:spPr>
      </p:pic>
      <p:sp>
        <p:nvSpPr>
          <p:cNvPr id="193" name="Google Shape;193;p32"/>
          <p:cNvSpPr txBox="1">
            <a:spLocks noGrp="1"/>
          </p:cNvSpPr>
          <p:nvPr>
            <p:ph type="ctrTitle"/>
          </p:nvPr>
        </p:nvSpPr>
        <p:spPr>
          <a:xfrm>
            <a:off x="1687045" y="969337"/>
            <a:ext cx="6157800" cy="1408000"/>
          </a:xfrm>
          <a:prstGeom prst="rect">
            <a:avLst/>
          </a:prstGeom>
          <a:ln w="9525" cap="flat" cmpd="sng">
            <a:solidFill>
              <a:schemeClr val="bg1">
                <a:lumMod val="95000"/>
              </a:scheme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15000"/>
              </a:lnSpc>
              <a:spcBef>
                <a:spcPts val="0"/>
              </a:spcBef>
              <a:spcAft>
                <a:spcPts val="0"/>
              </a:spcAft>
              <a:buClr>
                <a:schemeClr val="dk1"/>
              </a:buClr>
              <a:buSzPts val="1100"/>
              <a:buFont typeface="Arial"/>
              <a:buNone/>
            </a:pPr>
            <a:r>
              <a:rPr lang="es" dirty="0">
                <a:latin typeface="Ebrima" panose="02000000000000000000" pitchFamily="2" charset="0"/>
                <a:ea typeface="Ebrima" panose="02000000000000000000" pitchFamily="2" charset="0"/>
                <a:cs typeface="Ebrima" panose="02000000000000000000" pitchFamily="2" charset="0"/>
              </a:rPr>
              <a:t>Las Políticas Sociales en tiempos de la COVID-19 </a:t>
            </a:r>
            <a:endParaRPr i="1" dirty="0">
              <a:solidFill>
                <a:srgbClr val="434343"/>
              </a:solidFill>
              <a:latin typeface="Ebrima" panose="02000000000000000000" pitchFamily="2" charset="0"/>
              <a:ea typeface="Ebrima" panose="02000000000000000000" pitchFamily="2" charset="0"/>
              <a:cs typeface="Ebrima" panose="02000000000000000000" pitchFamily="2" charset="0"/>
            </a:endParaRPr>
          </a:p>
        </p:txBody>
      </p:sp>
      <p:pic>
        <p:nvPicPr>
          <p:cNvPr id="6146" name="Picture 2" descr="Baño Sin Barreras">
            <a:extLst>
              <a:ext uri="{FF2B5EF4-FFF2-40B4-BE49-F238E27FC236}">
                <a16:creationId xmlns:a16="http://schemas.microsoft.com/office/drawing/2014/main" id="{DC6C1234-7C58-4B06-A019-B1A1EAD534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7045" y="4126025"/>
            <a:ext cx="5769910" cy="10350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Google Shape;193;p32">
            <a:extLst>
              <a:ext uri="{FF2B5EF4-FFF2-40B4-BE49-F238E27FC236}">
                <a16:creationId xmlns:a16="http://schemas.microsoft.com/office/drawing/2014/main" id="{1C7B791D-6932-4C83-89ED-60727EF8A5A0}"/>
              </a:ext>
            </a:extLst>
          </p:cNvPr>
          <p:cNvSpPr txBox="1">
            <a:spLocks/>
          </p:cNvSpPr>
          <p:nvPr/>
        </p:nvSpPr>
        <p:spPr>
          <a:xfrm>
            <a:off x="1687044" y="2478981"/>
            <a:ext cx="6157800" cy="485639"/>
          </a:xfrm>
          <a:prstGeom prst="rect">
            <a:avLst/>
          </a:prstGeom>
          <a:noFill/>
          <a:ln w="9525" cap="flat" cmpd="sng">
            <a:solidFill>
              <a:schemeClr val="bg1">
                <a:lumMod val="95000"/>
              </a:schemeClr>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Ubuntu"/>
              <a:buNone/>
              <a:defRPr sz="3600" b="1" i="0" u="none" strike="noStrike" cap="none">
                <a:solidFill>
                  <a:schemeClr val="dk1"/>
                </a:solidFill>
                <a:latin typeface="Ubuntu"/>
                <a:ea typeface="Ubuntu"/>
                <a:cs typeface="Ubuntu"/>
                <a:sym typeface="Ubuntu"/>
              </a:defRPr>
            </a:lvl1pPr>
            <a:lvl2pPr marR="0" lvl="1"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2pPr>
            <a:lvl3pPr marR="0" lvl="2"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3pPr>
            <a:lvl4pPr marR="0" lvl="3"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4pPr>
            <a:lvl5pPr marR="0" lvl="4"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5pPr>
            <a:lvl6pPr marR="0" lvl="5"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6pPr>
            <a:lvl7pPr marR="0" lvl="6"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7pPr>
            <a:lvl8pPr marR="0" lvl="7"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8pPr>
            <a:lvl9pPr marR="0" lvl="8" algn="ctr" rtl="0">
              <a:lnSpc>
                <a:spcPct val="100000"/>
              </a:lnSpc>
              <a:spcBef>
                <a:spcPts val="0"/>
              </a:spcBef>
              <a:spcAft>
                <a:spcPts val="0"/>
              </a:spcAft>
              <a:buClr>
                <a:srgbClr val="434343"/>
              </a:buClr>
              <a:buSzPts val="6000"/>
              <a:buFont typeface="Arvo"/>
              <a:buNone/>
              <a:defRPr sz="6000" b="0" i="0" u="none" strike="noStrike" cap="none">
                <a:solidFill>
                  <a:srgbClr val="434343"/>
                </a:solidFill>
                <a:latin typeface="Arvo"/>
                <a:ea typeface="Arvo"/>
                <a:cs typeface="Arvo"/>
                <a:sym typeface="Arvo"/>
              </a:defRPr>
            </a:lvl9pPr>
          </a:lstStyle>
          <a:p>
            <a:pPr>
              <a:lnSpc>
                <a:spcPct val="115000"/>
              </a:lnSpc>
              <a:buSzPts val="1100"/>
              <a:buFont typeface="Arial"/>
              <a:buNone/>
            </a:pPr>
            <a:r>
              <a:rPr lang="es-ES" sz="2000" b="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 experiencia en el Territorio Histórico de Gipuzkoa </a:t>
            </a:r>
            <a:endParaRPr lang="es-ES" sz="2000" b="0" i="1"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33"/>
          <p:cNvSpPr txBox="1">
            <a:spLocks noGrp="1"/>
          </p:cNvSpPr>
          <p:nvPr>
            <p:ph type="title"/>
          </p:nvPr>
        </p:nvSpPr>
        <p:spPr>
          <a:xfrm>
            <a:off x="4698275" y="189950"/>
            <a:ext cx="5311200" cy="1114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s" dirty="0"/>
              <a:t>Contenido</a:t>
            </a:r>
            <a:endParaRPr dirty="0">
              <a:solidFill>
                <a:srgbClr val="434343"/>
              </a:solidFill>
            </a:endParaRPr>
          </a:p>
        </p:txBody>
      </p:sp>
      <p:sp>
        <p:nvSpPr>
          <p:cNvPr id="200" name="Google Shape;200;p33"/>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a:t>
            </a:fld>
            <a:endParaRPr/>
          </a:p>
        </p:txBody>
      </p:sp>
      <p:sp>
        <p:nvSpPr>
          <p:cNvPr id="201" name="Google Shape;201;p33"/>
          <p:cNvSpPr txBox="1">
            <a:spLocks noGrp="1"/>
          </p:cNvSpPr>
          <p:nvPr>
            <p:ph type="title" idx="2"/>
          </p:nvPr>
        </p:nvSpPr>
        <p:spPr>
          <a:xfrm>
            <a:off x="4696225" y="1198788"/>
            <a:ext cx="5311200" cy="68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dirty="0"/>
              <a:t>Objetivos y metodología </a:t>
            </a:r>
            <a:endParaRPr dirty="0"/>
          </a:p>
        </p:txBody>
      </p:sp>
      <p:sp>
        <p:nvSpPr>
          <p:cNvPr id="203" name="Google Shape;203;p33"/>
          <p:cNvSpPr txBox="1">
            <a:spLocks noGrp="1"/>
          </p:cNvSpPr>
          <p:nvPr>
            <p:ph type="title" idx="4"/>
          </p:nvPr>
        </p:nvSpPr>
        <p:spPr>
          <a:xfrm>
            <a:off x="4696225" y="2326013"/>
            <a:ext cx="5311200" cy="68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dirty="0"/>
              <a:t>Resultados obtenidos </a:t>
            </a:r>
            <a:endParaRPr dirty="0"/>
          </a:p>
        </p:txBody>
      </p:sp>
      <p:sp>
        <p:nvSpPr>
          <p:cNvPr id="206" name="Google Shape;206;p33"/>
          <p:cNvSpPr txBox="1">
            <a:spLocks noGrp="1"/>
          </p:cNvSpPr>
          <p:nvPr>
            <p:ph type="title" idx="6"/>
          </p:nvPr>
        </p:nvSpPr>
        <p:spPr>
          <a:xfrm>
            <a:off x="4696225" y="3453254"/>
            <a:ext cx="5311200" cy="68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dirty="0"/>
              <a:t>Lecciones y Recomendaciones </a:t>
            </a:r>
            <a:endParaRPr dirty="0"/>
          </a:p>
        </p:txBody>
      </p:sp>
      <p:sp>
        <p:nvSpPr>
          <p:cNvPr id="207" name="Google Shape;207;p33"/>
          <p:cNvSpPr txBox="1">
            <a:spLocks noGrp="1"/>
          </p:cNvSpPr>
          <p:nvPr>
            <p:ph type="title" idx="7"/>
          </p:nvPr>
        </p:nvSpPr>
        <p:spPr>
          <a:xfrm>
            <a:off x="3372225" y="1518275"/>
            <a:ext cx="1258800" cy="635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1</a:t>
            </a:r>
            <a:endParaRPr/>
          </a:p>
        </p:txBody>
      </p:sp>
      <p:sp>
        <p:nvSpPr>
          <p:cNvPr id="208" name="Google Shape;208;p33"/>
          <p:cNvSpPr txBox="1">
            <a:spLocks noGrp="1"/>
          </p:cNvSpPr>
          <p:nvPr>
            <p:ph type="title" idx="8"/>
          </p:nvPr>
        </p:nvSpPr>
        <p:spPr>
          <a:xfrm>
            <a:off x="3372225" y="2645500"/>
            <a:ext cx="1258800" cy="635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2</a:t>
            </a:r>
            <a:endParaRPr/>
          </a:p>
        </p:txBody>
      </p:sp>
      <p:sp>
        <p:nvSpPr>
          <p:cNvPr id="209" name="Google Shape;209;p33"/>
          <p:cNvSpPr txBox="1">
            <a:spLocks noGrp="1"/>
          </p:cNvSpPr>
          <p:nvPr>
            <p:ph type="title" idx="9"/>
          </p:nvPr>
        </p:nvSpPr>
        <p:spPr>
          <a:xfrm>
            <a:off x="3372225" y="3772725"/>
            <a:ext cx="1258800" cy="635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3</a:t>
            </a:r>
            <a:endParaRPr/>
          </a:p>
        </p:txBody>
      </p:sp>
      <p:pic>
        <p:nvPicPr>
          <p:cNvPr id="9" name="Imagen 8" descr="Imagen que contiene Patrón de fondo&#10;&#10;Descripción generada automáticamente">
            <a:extLst>
              <a:ext uri="{FF2B5EF4-FFF2-40B4-BE49-F238E27FC236}">
                <a16:creationId xmlns:a16="http://schemas.microsoft.com/office/drawing/2014/main" id="{EDD9BC96-ACF2-42C4-9185-E69AA37BE321}"/>
              </a:ext>
            </a:extLst>
          </p:cNvPr>
          <p:cNvPicPr>
            <a:picLocks noChangeAspect="1"/>
          </p:cNvPicPr>
          <p:nvPr/>
        </p:nvPicPr>
        <p:blipFill>
          <a:blip r:embed="rId3"/>
          <a:stretch>
            <a:fillRect/>
          </a:stretch>
        </p:blipFill>
        <p:spPr>
          <a:xfrm>
            <a:off x="0" y="3"/>
            <a:ext cx="2848708" cy="184785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7"/>
          <p:cNvSpPr txBox="1">
            <a:spLocks noGrp="1"/>
          </p:cNvSpPr>
          <p:nvPr>
            <p:ph type="title"/>
          </p:nvPr>
        </p:nvSpPr>
        <p:spPr>
          <a:xfrm>
            <a:off x="4598900" y="1491800"/>
            <a:ext cx="3593700" cy="1206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rgbClr val="000000"/>
              </a:buClr>
              <a:buSzPts val="1100"/>
              <a:buFont typeface="Arial"/>
              <a:buNone/>
            </a:pPr>
            <a:r>
              <a:rPr lang="es" sz="4000" dirty="0">
                <a:solidFill>
                  <a:srgbClr val="434343"/>
                </a:solidFill>
                <a:latin typeface="Ebrima" panose="02000000000000000000" pitchFamily="2" charset="0"/>
                <a:ea typeface="Ebrima" panose="02000000000000000000" pitchFamily="2" charset="0"/>
                <a:cs typeface="Ebrima" panose="02000000000000000000" pitchFamily="2" charset="0"/>
              </a:rPr>
              <a:t>Objetivos y metodologías</a:t>
            </a:r>
            <a:endParaRPr sz="4000" dirty="0">
              <a:solidFill>
                <a:srgbClr val="434343"/>
              </a:solidFill>
              <a:latin typeface="Ebrima" panose="02000000000000000000" pitchFamily="2" charset="0"/>
              <a:ea typeface="Ebrima" panose="02000000000000000000" pitchFamily="2" charset="0"/>
              <a:cs typeface="Ebrima" panose="02000000000000000000" pitchFamily="2" charset="0"/>
            </a:endParaRPr>
          </a:p>
        </p:txBody>
      </p:sp>
      <p:sp>
        <p:nvSpPr>
          <p:cNvPr id="6" name="Google Shape;237;p37">
            <a:extLst>
              <a:ext uri="{FF2B5EF4-FFF2-40B4-BE49-F238E27FC236}">
                <a16:creationId xmlns:a16="http://schemas.microsoft.com/office/drawing/2014/main" id="{83493DC9-ACB4-4EF3-9F63-5367C0BD8AC8}"/>
              </a:ext>
            </a:extLst>
          </p:cNvPr>
          <p:cNvSpPr txBox="1">
            <a:spLocks/>
          </p:cNvSpPr>
          <p:nvPr/>
        </p:nvSpPr>
        <p:spPr>
          <a:xfrm>
            <a:off x="443069" y="1968450"/>
            <a:ext cx="946116" cy="1206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9pPr>
          </a:lstStyle>
          <a:p>
            <a:pPr>
              <a:buClr>
                <a:srgbClr val="000000"/>
              </a:buClr>
              <a:buSzPts val="1100"/>
              <a:buFont typeface="Arial"/>
              <a:buNone/>
            </a:pPr>
            <a:r>
              <a:rPr lang="es-ES" sz="8000" dirty="0">
                <a:solidFill>
                  <a:srgbClr val="434343"/>
                </a:solidFill>
                <a:latin typeface="Ebrima" panose="02000000000000000000" pitchFamily="2" charset="0"/>
                <a:ea typeface="Ebrima" panose="02000000000000000000" pitchFamily="2" charset="0"/>
                <a:cs typeface="Ebrima" panose="02000000000000000000" pitchFamily="2" charset="0"/>
              </a:rPr>
              <a:t>1</a:t>
            </a:r>
          </a:p>
        </p:txBody>
      </p:sp>
      <p:pic>
        <p:nvPicPr>
          <p:cNvPr id="7" name="Imagen 6" descr="Imagen que contiene Patrón de fondo&#10;&#10;Descripción generada automáticamente">
            <a:extLst>
              <a:ext uri="{FF2B5EF4-FFF2-40B4-BE49-F238E27FC236}">
                <a16:creationId xmlns:a16="http://schemas.microsoft.com/office/drawing/2014/main" id="{C4C055B5-7576-4234-BEEC-1FC3D1CF1662}"/>
              </a:ext>
            </a:extLst>
          </p:cNvPr>
          <p:cNvPicPr>
            <a:picLocks noChangeAspect="1"/>
          </p:cNvPicPr>
          <p:nvPr/>
        </p:nvPicPr>
        <p:blipFill>
          <a:blip r:embed="rId3"/>
          <a:stretch>
            <a:fillRect/>
          </a:stretch>
        </p:blipFill>
        <p:spPr>
          <a:xfrm>
            <a:off x="6295292" y="3314700"/>
            <a:ext cx="2848708" cy="184785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1850" y="764775"/>
            <a:ext cx="9144000" cy="644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ES" sz="4000" dirty="0">
                <a:solidFill>
                  <a:srgbClr val="434343"/>
                </a:solidFill>
                <a:latin typeface="Ebrima" panose="02000000000000000000" pitchFamily="2" charset="0"/>
                <a:ea typeface="Ebrima" panose="02000000000000000000" pitchFamily="2" charset="0"/>
                <a:cs typeface="Ebrima" panose="02000000000000000000" pitchFamily="2" charset="0"/>
              </a:rPr>
              <a:t>T</a:t>
            </a:r>
            <a:r>
              <a:rPr lang="es" sz="4000" dirty="0">
                <a:solidFill>
                  <a:srgbClr val="434343"/>
                </a:solidFill>
                <a:latin typeface="Ebrima" panose="02000000000000000000" pitchFamily="2" charset="0"/>
                <a:ea typeface="Ebrima" panose="02000000000000000000" pitchFamily="2" charset="0"/>
                <a:cs typeface="Ebrima" panose="02000000000000000000" pitchFamily="2" charset="0"/>
              </a:rPr>
              <a:t>res objetivos </a:t>
            </a:r>
            <a:endParaRPr sz="4000" dirty="0">
              <a:solidFill>
                <a:srgbClr val="434343"/>
              </a:solidFill>
              <a:latin typeface="Ebrima" panose="02000000000000000000" pitchFamily="2" charset="0"/>
              <a:ea typeface="Ebrima" panose="02000000000000000000" pitchFamily="2" charset="0"/>
              <a:cs typeface="Ebrima" panose="02000000000000000000" pitchFamily="2" charset="0"/>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4</a:t>
            </a:fld>
            <a:endParaRPr/>
          </a:p>
        </p:txBody>
      </p:sp>
      <p:sp>
        <p:nvSpPr>
          <p:cNvPr id="273" name="Google Shape;273;p41"/>
          <p:cNvSpPr txBox="1">
            <a:spLocks noGrp="1"/>
          </p:cNvSpPr>
          <p:nvPr>
            <p:ph type="ctrTitle" idx="2"/>
          </p:nvPr>
        </p:nvSpPr>
        <p:spPr>
          <a:xfrm>
            <a:off x="1105351" y="2062425"/>
            <a:ext cx="2113500" cy="644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COMPRENDER</a:t>
            </a:r>
            <a:endParaRPr dirty="0"/>
          </a:p>
        </p:txBody>
      </p:sp>
      <p:sp>
        <p:nvSpPr>
          <p:cNvPr id="274" name="Google Shape;274;p41"/>
          <p:cNvSpPr txBox="1">
            <a:spLocks noGrp="1"/>
          </p:cNvSpPr>
          <p:nvPr>
            <p:ph type="subTitle" idx="1"/>
          </p:nvPr>
        </p:nvSpPr>
        <p:spPr>
          <a:xfrm>
            <a:off x="1026600" y="2667875"/>
            <a:ext cx="2271000"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sz="1600" b="1"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¿Cuál ha sido la dinámica y el ciclo de la crisis?</a:t>
            </a:r>
          </a:p>
          <a:p>
            <a:pPr marL="0" lvl="0" indent="0" algn="ctr" rtl="0">
              <a:spcBef>
                <a:spcPts val="0"/>
              </a:spcBef>
              <a:spcAft>
                <a:spcPts val="0"/>
              </a:spcAft>
              <a:buClr>
                <a:schemeClr val="dk1"/>
              </a:buClr>
              <a:buSzPts val="1100"/>
              <a:buFont typeface="Arial"/>
              <a:buNone/>
            </a:pPr>
            <a:endParaRPr lang="es" sz="1200" b="1"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 sz="1200" b="1" dirty="0">
                <a:solidFill>
                  <a:schemeClr val="bg2"/>
                </a:solidFill>
                <a:latin typeface="Ebrima" panose="02000000000000000000" pitchFamily="2" charset="0"/>
                <a:ea typeface="Ebrima" panose="02000000000000000000" pitchFamily="2" charset="0"/>
                <a:cs typeface="Ebrima" panose="02000000000000000000" pitchFamily="2" charset="0"/>
              </a:rPr>
              <a:t>Emergencia y liderazgo </a:t>
            </a:r>
          </a:p>
          <a:p>
            <a:pPr marL="0" lvl="0" indent="0" algn="ctr" rtl="0">
              <a:spcBef>
                <a:spcPts val="0"/>
              </a:spcBef>
              <a:spcAft>
                <a:spcPts val="0"/>
              </a:spcAft>
              <a:buClr>
                <a:schemeClr val="dk1"/>
              </a:buClr>
              <a:buSzPts val="1100"/>
              <a:buFont typeface="Arial"/>
              <a:buNone/>
            </a:pPr>
            <a:r>
              <a:rPr lang="es" sz="1200" b="1" dirty="0">
                <a:solidFill>
                  <a:schemeClr val="bg2"/>
                </a:solidFill>
                <a:latin typeface="Ebrima" panose="02000000000000000000" pitchFamily="2" charset="0"/>
                <a:ea typeface="Ebrima" panose="02000000000000000000" pitchFamily="2" charset="0"/>
                <a:cs typeface="Ebrima" panose="02000000000000000000" pitchFamily="2" charset="0"/>
              </a:rPr>
              <a:t>Obstáculos y soluciones </a:t>
            </a:r>
            <a:endParaRPr sz="1200" b="1" dirty="0">
              <a:solidFill>
                <a:schemeClr val="bg2"/>
              </a:solidFill>
              <a:latin typeface="Ebrima" panose="02000000000000000000" pitchFamily="2" charset="0"/>
              <a:ea typeface="Ebrima" panose="02000000000000000000" pitchFamily="2" charset="0"/>
              <a:cs typeface="Ebrima" panose="02000000000000000000" pitchFamily="2" charset="0"/>
            </a:endParaRPr>
          </a:p>
        </p:txBody>
      </p:sp>
      <p:sp>
        <p:nvSpPr>
          <p:cNvPr id="275" name="Google Shape;275;p41"/>
          <p:cNvSpPr txBox="1">
            <a:spLocks noGrp="1"/>
          </p:cNvSpPr>
          <p:nvPr>
            <p:ph type="ctrTitle" idx="3"/>
          </p:nvPr>
        </p:nvSpPr>
        <p:spPr>
          <a:xfrm>
            <a:off x="3515251" y="2009670"/>
            <a:ext cx="2113500" cy="644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APRENDER </a:t>
            </a:r>
            <a:endParaRPr dirty="0"/>
          </a:p>
        </p:txBody>
      </p:sp>
      <p:sp>
        <p:nvSpPr>
          <p:cNvPr id="276" name="Google Shape;276;p41"/>
          <p:cNvSpPr txBox="1">
            <a:spLocks noGrp="1"/>
          </p:cNvSpPr>
          <p:nvPr>
            <p:ph type="subTitle" idx="4"/>
          </p:nvPr>
        </p:nvSpPr>
        <p:spPr>
          <a:xfrm>
            <a:off x="3376351" y="2632705"/>
            <a:ext cx="2361023"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600" b="1"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¿Cuáles han sido los impactos y las lecciones aprendidas?</a:t>
            </a:r>
          </a:p>
          <a:p>
            <a:pPr marL="0" lvl="0" indent="0" algn="ctr" rtl="0">
              <a:spcBef>
                <a:spcPts val="0"/>
              </a:spcBef>
              <a:spcAft>
                <a:spcPts val="0"/>
              </a:spcAft>
              <a:buClr>
                <a:schemeClr val="dk1"/>
              </a:buClr>
              <a:buSzPts val="1100"/>
              <a:buFont typeface="Arial"/>
              <a:buNone/>
            </a:pPr>
            <a:endParaRPr lang="es-ES" b="1" dirty="0">
              <a:solidFill>
                <a:schemeClr val="bg2"/>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ES" sz="1200" b="1" dirty="0">
                <a:solidFill>
                  <a:schemeClr val="bg2"/>
                </a:solidFill>
                <a:latin typeface="Ebrima" panose="02000000000000000000" pitchFamily="2" charset="0"/>
                <a:ea typeface="Ebrima" panose="02000000000000000000" pitchFamily="2" charset="0"/>
                <a:cs typeface="Ebrima" panose="02000000000000000000" pitchFamily="2" charset="0"/>
              </a:rPr>
              <a:t>Impacto social, emocional, económico, tecnológico, institucional …</a:t>
            </a:r>
            <a:endParaRPr lang="es-ES" sz="1600" b="1"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6180152" y="1992085"/>
            <a:ext cx="2113500" cy="644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RECOMENDAR</a:t>
            </a:r>
            <a:endParaRPr dirty="0"/>
          </a:p>
        </p:txBody>
      </p:sp>
      <p:sp>
        <p:nvSpPr>
          <p:cNvPr id="278" name="Google Shape;278;p41"/>
          <p:cNvSpPr txBox="1">
            <a:spLocks noGrp="1"/>
          </p:cNvSpPr>
          <p:nvPr>
            <p:ph type="subTitle" idx="6"/>
          </p:nvPr>
        </p:nvSpPr>
        <p:spPr>
          <a:xfrm>
            <a:off x="5925150" y="2615120"/>
            <a:ext cx="2623505"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600" b="1"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¿Qué se puede cambiar y mejorar en el corto y medio plazo?</a:t>
            </a:r>
          </a:p>
          <a:p>
            <a:pPr marL="0" lvl="0" indent="0" algn="ctr" rtl="0">
              <a:spcBef>
                <a:spcPts val="0"/>
              </a:spcBef>
              <a:spcAft>
                <a:spcPts val="0"/>
              </a:spcAft>
              <a:buClr>
                <a:schemeClr val="dk1"/>
              </a:buClr>
              <a:buSzPts val="1100"/>
              <a:buFont typeface="Arial"/>
              <a:buNone/>
            </a:pPr>
            <a:endParaRPr lang="es-ES" sz="1600" b="1"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ES" sz="1200" b="1" dirty="0">
                <a:solidFill>
                  <a:schemeClr val="bg2"/>
                </a:solidFill>
                <a:latin typeface="Ebrima" panose="02000000000000000000" pitchFamily="2" charset="0"/>
                <a:ea typeface="Ebrima" panose="02000000000000000000" pitchFamily="2" charset="0"/>
                <a:cs typeface="Ebrima" panose="02000000000000000000" pitchFamily="2" charset="0"/>
              </a:rPr>
              <a:t>Atender las urgencias y cambiar el modelo por etapas. </a:t>
            </a:r>
          </a:p>
          <a:p>
            <a:pPr marL="0" lvl="0" indent="0" algn="ctr" rtl="0">
              <a:spcBef>
                <a:spcPts val="0"/>
              </a:spcBef>
              <a:spcAft>
                <a:spcPts val="0"/>
              </a:spcAft>
              <a:buClr>
                <a:schemeClr val="dk1"/>
              </a:buClr>
              <a:buSzPts val="1100"/>
              <a:buFont typeface="Arial"/>
              <a:buNone/>
            </a:pPr>
            <a:endParaRPr sz="1600" dirty="0"/>
          </a:p>
        </p:txBody>
      </p:sp>
    </p:spTree>
    <p:extLst>
      <p:ext uri="{BB962C8B-B14F-4D97-AF65-F5344CB8AC3E}">
        <p14:creationId xmlns:p14="http://schemas.microsoft.com/office/powerpoint/2010/main" val="2678092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54"/>
          <p:cNvSpPr/>
          <p:nvPr/>
        </p:nvSpPr>
        <p:spPr>
          <a:xfrm>
            <a:off x="4052711" y="704472"/>
            <a:ext cx="2228475"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4" name="Google Shape;744;p54"/>
          <p:cNvSpPr/>
          <p:nvPr/>
        </p:nvSpPr>
        <p:spPr>
          <a:xfrm>
            <a:off x="6393973" y="704473"/>
            <a:ext cx="2264605"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999999"/>
              </a:solidFill>
              <a:latin typeface="Ebrima" panose="02000000000000000000" pitchFamily="2" charset="0"/>
              <a:ea typeface="Ebrima" panose="02000000000000000000" pitchFamily="2" charset="0"/>
              <a:cs typeface="Ebrima" panose="02000000000000000000" pitchFamily="2" charset="0"/>
            </a:endParaRPr>
          </a:p>
        </p:txBody>
      </p:sp>
      <p:sp>
        <p:nvSpPr>
          <p:cNvPr id="745" name="Google Shape;745;p54"/>
          <p:cNvSpPr/>
          <p:nvPr/>
        </p:nvSpPr>
        <p:spPr>
          <a:xfrm>
            <a:off x="4041421" y="2689786"/>
            <a:ext cx="2228475"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6" name="Google Shape;746;p54"/>
          <p:cNvSpPr/>
          <p:nvPr/>
        </p:nvSpPr>
        <p:spPr>
          <a:xfrm>
            <a:off x="6360105" y="2689786"/>
            <a:ext cx="2287184"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7" name="Google Shape;747;p54"/>
          <p:cNvSpPr txBox="1"/>
          <p:nvPr/>
        </p:nvSpPr>
        <p:spPr>
          <a:xfrm>
            <a:off x="4061179" y="878685"/>
            <a:ext cx="2276400" cy="18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FAMILIAS Y PERSONAS USUARIAS </a:t>
            </a:r>
            <a:r>
              <a:rPr lang="es" sz="12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(residencias)</a:t>
            </a: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Entrevistas y Talleres</a:t>
            </a: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48" name="Google Shape;748;p54"/>
          <p:cNvSpPr txBox="1"/>
          <p:nvPr/>
        </p:nvSpPr>
        <p:spPr>
          <a:xfrm>
            <a:off x="6416550" y="873718"/>
            <a:ext cx="2352600" cy="181401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RESIDENCIAS Y ORGANIZACIONES </a:t>
            </a:r>
            <a:r>
              <a:rPr lang="es" sz="12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(directoras de centros)</a:t>
            </a:r>
            <a:endParaRPr lang="es" sz="1200" dirty="0">
              <a:solidFill>
                <a:srgbClr val="999999"/>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200" dirty="0">
              <a:solidFill>
                <a:srgbClr val="999999"/>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200" dirty="0">
              <a:solidFill>
                <a:srgbClr val="999999"/>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200" b="1" dirty="0">
              <a:solidFill>
                <a:srgbClr val="999999"/>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Encuesta</a:t>
            </a:r>
            <a:r>
              <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y Entrevistas</a:t>
            </a: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49" name="Google Shape;749;p54"/>
          <p:cNvSpPr txBox="1"/>
          <p:nvPr/>
        </p:nvSpPr>
        <p:spPr>
          <a:xfrm>
            <a:off x="4072519" y="2875745"/>
            <a:ext cx="2214475" cy="16197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PERSONAS GESTORAS DE POLÍTICAS SOCIALES</a:t>
            </a:r>
            <a:r>
              <a:rPr lang="es"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br>
            <a:r>
              <a:rPr lang="es" sz="12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a:t>
            </a:r>
            <a:r>
              <a:rPr lang="es" sz="12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Personal Ténico </a:t>
            </a:r>
            <a:r>
              <a:rPr lang="es" sz="12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del Depto. </a:t>
            </a:r>
            <a:r>
              <a:rPr lang="es-ES" sz="12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de </a:t>
            </a:r>
            <a:r>
              <a:rPr lang="es" sz="12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Políticas Sociales) </a:t>
            </a:r>
          </a:p>
          <a:p>
            <a:pPr marL="0" lvl="0" indent="0" algn="l" rtl="0">
              <a:spcBef>
                <a:spcPts val="0"/>
              </a:spcBef>
              <a:spcAft>
                <a:spcPts val="0"/>
              </a:spcAft>
              <a:buNone/>
            </a:pPr>
            <a:endParaRPr lang="es-ES" dirty="0">
              <a:solidFill>
                <a:schemeClr val="bg2"/>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Entrevistas</a:t>
            </a:r>
            <a:r>
              <a:rPr lang="es-ES"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 </a:t>
            </a:r>
            <a:endParaRPr dirty="0">
              <a:solidFill>
                <a:schemeClr val="bg2"/>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0" name="Google Shape;750;p54"/>
          <p:cNvSpPr txBox="1"/>
          <p:nvPr/>
        </p:nvSpPr>
        <p:spPr>
          <a:xfrm>
            <a:off x="6372674" y="2759682"/>
            <a:ext cx="2272298" cy="1594302"/>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PERSONAS PROFESIONALES </a:t>
            </a:r>
            <a:r>
              <a:rPr lang="es" sz="12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(Enfermeras, médicas y trabajadoras sociales) </a:t>
            </a:r>
            <a: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br>
            <a:endPar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ntrevistas y talleres </a:t>
            </a: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5</a:t>
            </a:fld>
            <a:endParaRPr dirty="0">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599348" y="727050"/>
            <a:ext cx="3464651" cy="263161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Metodología 360º</a:t>
            </a:r>
            <a:br>
              <a:rPr lang="es" sz="3000" dirty="0">
                <a:latin typeface="Ebrima" panose="02000000000000000000" pitchFamily="2" charset="0"/>
                <a:ea typeface="Ebrima" panose="02000000000000000000" pitchFamily="2" charset="0"/>
                <a:cs typeface="Ebrima" panose="02000000000000000000" pitchFamily="2" charset="0"/>
              </a:rPr>
            </a:br>
            <a:r>
              <a:rPr lang="es" sz="3000" dirty="0">
                <a:latin typeface="Ebrima" panose="02000000000000000000" pitchFamily="2" charset="0"/>
                <a:ea typeface="Ebrima" panose="02000000000000000000" pitchFamily="2" charset="0"/>
                <a:cs typeface="Ebrima" panose="02000000000000000000" pitchFamily="2" charset="0"/>
              </a:rPr>
              <a:t/>
            </a:r>
            <a:br>
              <a:rPr lang="es" sz="3000" dirty="0">
                <a:latin typeface="Ebrima" panose="02000000000000000000" pitchFamily="2" charset="0"/>
                <a:ea typeface="Ebrima" panose="02000000000000000000" pitchFamily="2" charset="0"/>
                <a:cs typeface="Ebrima" panose="02000000000000000000" pitchFamily="2" charset="0"/>
              </a:rPr>
            </a:br>
            <a:r>
              <a:rPr lang="es" sz="2000" dirty="0">
                <a:latin typeface="Ebrima" panose="02000000000000000000" pitchFamily="2" charset="0"/>
                <a:ea typeface="Ebrima" panose="02000000000000000000" pitchFamily="2" charset="0"/>
                <a:cs typeface="Ebrima" panose="02000000000000000000" pitchFamily="2" charset="0"/>
              </a:rPr>
              <a:t>- </a:t>
            </a:r>
            <a:r>
              <a:rPr lang="es" sz="2000" dirty="0">
                <a:solidFill>
                  <a:schemeClr val="tx1"/>
                </a:solidFill>
                <a:latin typeface="Ebrima" panose="02000000000000000000" pitchFamily="2" charset="0"/>
                <a:ea typeface="Ebrima" panose="02000000000000000000" pitchFamily="2" charset="0"/>
                <a:cs typeface="Ebrima" panose="02000000000000000000" pitchFamily="2" charset="0"/>
              </a:rPr>
              <a:t>1</a:t>
            </a:r>
            <a:r>
              <a:rPr lang="es" sz="2000" dirty="0">
                <a:latin typeface="Ebrima" panose="02000000000000000000" pitchFamily="2" charset="0"/>
                <a:ea typeface="Ebrima" panose="02000000000000000000" pitchFamily="2" charset="0"/>
                <a:cs typeface="Ebrima" panose="02000000000000000000" pitchFamily="2" charset="0"/>
              </a:rPr>
              <a:t>93 encuestas </a:t>
            </a:r>
            <a:r>
              <a:rPr lang="es" sz="1400" dirty="0">
                <a:latin typeface="Ebrima" panose="02000000000000000000" pitchFamily="2" charset="0"/>
                <a:ea typeface="Ebrima" panose="02000000000000000000" pitchFamily="2" charset="0"/>
                <a:cs typeface="Ebrima" panose="02000000000000000000" pitchFamily="2" charset="0"/>
              </a:rPr>
              <a:t>(7</a:t>
            </a:r>
            <a:r>
              <a:rPr lang="es" sz="1400" dirty="0">
                <a:solidFill>
                  <a:schemeClr val="tx1"/>
                </a:solidFill>
                <a:latin typeface="Ebrima" panose="02000000000000000000" pitchFamily="2" charset="0"/>
                <a:ea typeface="Ebrima" panose="02000000000000000000" pitchFamily="2" charset="0"/>
                <a:cs typeface="Ebrima" panose="02000000000000000000" pitchFamily="2" charset="0"/>
              </a:rPr>
              <a:t>2</a:t>
            </a:r>
            <a:r>
              <a:rPr lang="es" sz="1400" dirty="0">
                <a:latin typeface="Ebrima" panose="02000000000000000000" pitchFamily="2" charset="0"/>
                <a:ea typeface="Ebrima" panose="02000000000000000000" pitchFamily="2" charset="0"/>
                <a:cs typeface="Ebrima" panose="02000000000000000000" pitchFamily="2" charset="0"/>
              </a:rPr>
              <a:t>% tasa de respuesta)</a:t>
            </a:r>
            <a:br>
              <a:rPr lang="es" sz="1400" dirty="0">
                <a:latin typeface="Ebrima" panose="02000000000000000000" pitchFamily="2" charset="0"/>
                <a:ea typeface="Ebrima" panose="02000000000000000000" pitchFamily="2" charset="0"/>
                <a:cs typeface="Ebrima" panose="02000000000000000000" pitchFamily="2" charset="0"/>
              </a:rPr>
            </a:br>
            <a:r>
              <a:rPr lang="es" sz="2000" dirty="0">
                <a:latin typeface="Ebrima" panose="02000000000000000000" pitchFamily="2" charset="0"/>
                <a:ea typeface="Ebrima" panose="02000000000000000000" pitchFamily="2" charset="0"/>
                <a:cs typeface="Ebrima" panose="02000000000000000000" pitchFamily="2" charset="0"/>
              </a:rPr>
              <a:t>- 54 personas entrevistadas</a:t>
            </a:r>
            <a:br>
              <a:rPr lang="es" sz="2000" dirty="0">
                <a:latin typeface="Ebrima" panose="02000000000000000000" pitchFamily="2" charset="0"/>
                <a:ea typeface="Ebrima" panose="02000000000000000000" pitchFamily="2" charset="0"/>
                <a:cs typeface="Ebrima" panose="02000000000000000000" pitchFamily="2" charset="0"/>
              </a:rPr>
            </a:br>
            <a:r>
              <a:rPr lang="es" sz="2000" dirty="0">
                <a:latin typeface="Ebrima" panose="02000000000000000000" pitchFamily="2" charset="0"/>
                <a:ea typeface="Ebrima" panose="02000000000000000000" pitchFamily="2" charset="0"/>
                <a:cs typeface="Ebrima" panose="02000000000000000000" pitchFamily="2" charset="0"/>
              </a:rPr>
              <a:t>- 3 talleres</a:t>
            </a:r>
            <a:endParaRPr sz="2000" b="0" dirty="0">
              <a:solidFill>
                <a:srgbClr val="999999"/>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12" name="Google Shape;752;p54">
            <a:extLst>
              <a:ext uri="{FF2B5EF4-FFF2-40B4-BE49-F238E27FC236}">
                <a16:creationId xmlns:a16="http://schemas.microsoft.com/office/drawing/2014/main" id="{549BB5B2-4608-4368-B303-0054B875E339}"/>
              </a:ext>
            </a:extLst>
          </p:cNvPr>
          <p:cNvSpPr txBox="1">
            <a:spLocks/>
          </p:cNvSpPr>
          <p:nvPr/>
        </p:nvSpPr>
        <p:spPr>
          <a:xfrm>
            <a:off x="866028" y="4045455"/>
            <a:ext cx="3111926" cy="50032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20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Población objetivo</a:t>
            </a:r>
          </a:p>
        </p:txBody>
      </p:sp>
      <p:pic>
        <p:nvPicPr>
          <p:cNvPr id="3" name="Gráfico 2" descr="Grupo de personas">
            <a:extLst>
              <a:ext uri="{FF2B5EF4-FFF2-40B4-BE49-F238E27FC236}">
                <a16:creationId xmlns:a16="http://schemas.microsoft.com/office/drawing/2014/main" id="{AC229F73-B349-4009-968E-949407D8A18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772282" y="3501078"/>
            <a:ext cx="649709" cy="649709"/>
          </a:xfrm>
          <a:prstGeom prst="rect">
            <a:avLst/>
          </a:prstGeom>
        </p:spPr>
      </p:pic>
    </p:spTree>
    <p:extLst>
      <p:ext uri="{BB962C8B-B14F-4D97-AF65-F5344CB8AC3E}">
        <p14:creationId xmlns:p14="http://schemas.microsoft.com/office/powerpoint/2010/main" val="669545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6</a:t>
            </a:fld>
            <a:endParaRPr>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599349" y="727050"/>
            <a:ext cx="3111926" cy="263161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Metodología 360º</a:t>
            </a:r>
            <a:endParaRPr sz="2000" b="0" dirty="0">
              <a:solidFill>
                <a:srgbClr val="999999"/>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12" name="Google Shape;752;p54">
            <a:extLst>
              <a:ext uri="{FF2B5EF4-FFF2-40B4-BE49-F238E27FC236}">
                <a16:creationId xmlns:a16="http://schemas.microsoft.com/office/drawing/2014/main" id="{549BB5B2-4608-4368-B303-0054B875E339}"/>
              </a:ext>
            </a:extLst>
          </p:cNvPr>
          <p:cNvSpPr txBox="1">
            <a:spLocks/>
          </p:cNvSpPr>
          <p:nvPr/>
        </p:nvSpPr>
        <p:spPr>
          <a:xfrm>
            <a:off x="827926" y="3838592"/>
            <a:ext cx="4436095" cy="82462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20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Período de ejecución: </a:t>
            </a:r>
            <a:r>
              <a:rPr lang="es-ES" sz="15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Mayo a Octubre Trabajo de campo: Junio-Julio-Septiembre) </a:t>
            </a:r>
          </a:p>
        </p:txBody>
      </p:sp>
      <p:pic>
        <p:nvPicPr>
          <p:cNvPr id="3" name="Gráfico 2" descr="Reloj de arena terminado">
            <a:extLst>
              <a:ext uri="{FF2B5EF4-FFF2-40B4-BE49-F238E27FC236}">
                <a16:creationId xmlns:a16="http://schemas.microsoft.com/office/drawing/2014/main" id="{AC229F73-B349-4009-968E-949407D8A189}"/>
              </a:ext>
            </a:extLst>
          </p:cNvPr>
          <p:cNvPicPr>
            <a:picLocks noChangeAspect="1"/>
          </p:cNvPicPr>
          <p:nvPr/>
        </p:nvPicPr>
        <p:blipFill>
          <a:blip r:embed="rId3">
            <a:extLst>
              <a:ext uri="{96DAC541-7B7A-43D3-8B79-37D633B846F1}">
                <asvg:svgBlip xmlns:asvg="http://schemas.microsoft.com/office/drawing/2016/SVG/main" xmlns="" r:embed="rId4"/>
              </a:ext>
            </a:extLst>
          </a:blip>
          <a:srcRect/>
          <a:stretch/>
        </p:blipFill>
        <p:spPr>
          <a:xfrm>
            <a:off x="1733571" y="3417393"/>
            <a:ext cx="421741" cy="421741"/>
          </a:xfrm>
          <a:prstGeom prst="rect">
            <a:avLst/>
          </a:prstGeom>
        </p:spPr>
      </p:pic>
      <p:sp>
        <p:nvSpPr>
          <p:cNvPr id="14" name="Google Shape;294;p18">
            <a:extLst>
              <a:ext uri="{FF2B5EF4-FFF2-40B4-BE49-F238E27FC236}">
                <a16:creationId xmlns:a16="http://schemas.microsoft.com/office/drawing/2014/main" id="{82C0248A-0668-4EC0-9AC3-F298DBA33756}"/>
              </a:ext>
            </a:extLst>
          </p:cNvPr>
          <p:cNvSpPr/>
          <p:nvPr/>
        </p:nvSpPr>
        <p:spPr>
          <a:xfrm>
            <a:off x="7419324" y="1931573"/>
            <a:ext cx="1013777" cy="576109"/>
          </a:xfrm>
          <a:custGeom>
            <a:avLst/>
            <a:gdLst/>
            <a:ahLst/>
            <a:cxnLst/>
            <a:rect l="l" t="t" r="r" b="b"/>
            <a:pathLst>
              <a:path w="53388" h="25796" extrusionOk="0">
                <a:moveTo>
                  <a:pt x="2535" y="0"/>
                </a:moveTo>
                <a:cubicBezTo>
                  <a:pt x="2341" y="0"/>
                  <a:pt x="2221" y="5"/>
                  <a:pt x="2179" y="7"/>
                </a:cubicBezTo>
                <a:cubicBezTo>
                  <a:pt x="953" y="55"/>
                  <a:pt x="0" y="1102"/>
                  <a:pt x="48" y="2341"/>
                </a:cubicBezTo>
                <a:cubicBezTo>
                  <a:pt x="106" y="3530"/>
                  <a:pt x="1083" y="4463"/>
                  <a:pt x="2272" y="4463"/>
                </a:cubicBezTo>
                <a:cubicBezTo>
                  <a:pt x="2308" y="4463"/>
                  <a:pt x="2345" y="4462"/>
                  <a:pt x="2382" y="4460"/>
                </a:cubicBezTo>
                <a:cubicBezTo>
                  <a:pt x="2384" y="4460"/>
                  <a:pt x="2418" y="4459"/>
                  <a:pt x="2480" y="4459"/>
                </a:cubicBezTo>
                <a:cubicBezTo>
                  <a:pt x="2983" y="4459"/>
                  <a:pt x="5362" y="4515"/>
                  <a:pt x="8823" y="5531"/>
                </a:cubicBezTo>
                <a:cubicBezTo>
                  <a:pt x="12418" y="6591"/>
                  <a:pt x="17931" y="8949"/>
                  <a:pt x="23848" y="14128"/>
                </a:cubicBezTo>
                <a:cubicBezTo>
                  <a:pt x="29480" y="19057"/>
                  <a:pt x="35290" y="22486"/>
                  <a:pt x="41136" y="24296"/>
                </a:cubicBezTo>
                <a:cubicBezTo>
                  <a:pt x="45970" y="25796"/>
                  <a:pt x="49602" y="25796"/>
                  <a:pt x="51161" y="25796"/>
                </a:cubicBezTo>
                <a:cubicBezTo>
                  <a:pt x="52388" y="25796"/>
                  <a:pt x="53388" y="24796"/>
                  <a:pt x="53388" y="23569"/>
                </a:cubicBezTo>
                <a:cubicBezTo>
                  <a:pt x="53388" y="22331"/>
                  <a:pt x="52388" y="21331"/>
                  <a:pt x="51161" y="21331"/>
                </a:cubicBezTo>
                <a:cubicBezTo>
                  <a:pt x="48113" y="21331"/>
                  <a:pt x="38838" y="21331"/>
                  <a:pt x="26789" y="10770"/>
                </a:cubicBezTo>
                <a:cubicBezTo>
                  <a:pt x="15124" y="543"/>
                  <a:pt x="4615" y="0"/>
                  <a:pt x="2535" y="0"/>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15" name="Google Shape;295;p18">
            <a:extLst>
              <a:ext uri="{FF2B5EF4-FFF2-40B4-BE49-F238E27FC236}">
                <a16:creationId xmlns:a16="http://schemas.microsoft.com/office/drawing/2014/main" id="{8A5C4C85-F8B2-4517-9B8D-36EF62BB1462}"/>
              </a:ext>
            </a:extLst>
          </p:cNvPr>
          <p:cNvSpPr/>
          <p:nvPr/>
        </p:nvSpPr>
        <p:spPr>
          <a:xfrm>
            <a:off x="6493503" y="1931573"/>
            <a:ext cx="1013777" cy="576109"/>
          </a:xfrm>
          <a:custGeom>
            <a:avLst/>
            <a:gdLst/>
            <a:ahLst/>
            <a:cxnLst/>
            <a:rect l="l" t="t" r="r" b="b"/>
            <a:pathLst>
              <a:path w="53388" h="25796" extrusionOk="0">
                <a:moveTo>
                  <a:pt x="50844" y="0"/>
                </a:moveTo>
                <a:cubicBezTo>
                  <a:pt x="48771" y="0"/>
                  <a:pt x="38252" y="543"/>
                  <a:pt x="26587" y="10770"/>
                </a:cubicBezTo>
                <a:cubicBezTo>
                  <a:pt x="23610" y="13390"/>
                  <a:pt x="14538" y="21331"/>
                  <a:pt x="2227" y="21331"/>
                </a:cubicBezTo>
                <a:cubicBezTo>
                  <a:pt x="988" y="21331"/>
                  <a:pt x="0" y="22331"/>
                  <a:pt x="0" y="23569"/>
                </a:cubicBezTo>
                <a:cubicBezTo>
                  <a:pt x="0" y="24796"/>
                  <a:pt x="988" y="25796"/>
                  <a:pt x="2227" y="25796"/>
                </a:cubicBezTo>
                <a:cubicBezTo>
                  <a:pt x="3786" y="25796"/>
                  <a:pt x="7418" y="25796"/>
                  <a:pt x="12252" y="24296"/>
                </a:cubicBezTo>
                <a:cubicBezTo>
                  <a:pt x="18098" y="22486"/>
                  <a:pt x="23908" y="19057"/>
                  <a:pt x="29528" y="14128"/>
                </a:cubicBezTo>
                <a:cubicBezTo>
                  <a:pt x="35445" y="8949"/>
                  <a:pt x="40970" y="6591"/>
                  <a:pt x="44565" y="5531"/>
                </a:cubicBezTo>
                <a:cubicBezTo>
                  <a:pt x="48005" y="4515"/>
                  <a:pt x="50381" y="4459"/>
                  <a:pt x="50900" y="4459"/>
                </a:cubicBezTo>
                <a:cubicBezTo>
                  <a:pt x="50965" y="4459"/>
                  <a:pt x="51001" y="4460"/>
                  <a:pt x="51007" y="4460"/>
                </a:cubicBezTo>
                <a:cubicBezTo>
                  <a:pt x="51043" y="4462"/>
                  <a:pt x="51079" y="4463"/>
                  <a:pt x="51115" y="4463"/>
                </a:cubicBezTo>
                <a:cubicBezTo>
                  <a:pt x="52294" y="4463"/>
                  <a:pt x="53270" y="3530"/>
                  <a:pt x="53328" y="2341"/>
                </a:cubicBezTo>
                <a:cubicBezTo>
                  <a:pt x="53388" y="1102"/>
                  <a:pt x="52435" y="55"/>
                  <a:pt x="51197" y="7"/>
                </a:cubicBezTo>
                <a:cubicBezTo>
                  <a:pt x="51156" y="5"/>
                  <a:pt x="51037" y="0"/>
                  <a:pt x="50844" y="0"/>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16" name="Google Shape;296;p18">
            <a:extLst>
              <a:ext uri="{FF2B5EF4-FFF2-40B4-BE49-F238E27FC236}">
                <a16:creationId xmlns:a16="http://schemas.microsoft.com/office/drawing/2014/main" id="{8BF30898-3689-4BA8-99A7-E75A66AD1BA0}"/>
              </a:ext>
            </a:extLst>
          </p:cNvPr>
          <p:cNvSpPr/>
          <p:nvPr/>
        </p:nvSpPr>
        <p:spPr>
          <a:xfrm>
            <a:off x="5565422" y="1931573"/>
            <a:ext cx="1013777" cy="576109"/>
          </a:xfrm>
          <a:custGeom>
            <a:avLst/>
            <a:gdLst/>
            <a:ahLst/>
            <a:cxnLst/>
            <a:rect l="l" t="t" r="r" b="b"/>
            <a:pathLst>
              <a:path w="53388" h="25796" extrusionOk="0">
                <a:moveTo>
                  <a:pt x="2535" y="0"/>
                </a:moveTo>
                <a:cubicBezTo>
                  <a:pt x="2341" y="0"/>
                  <a:pt x="2220" y="5"/>
                  <a:pt x="2179" y="7"/>
                </a:cubicBezTo>
                <a:cubicBezTo>
                  <a:pt x="953" y="55"/>
                  <a:pt x="0" y="1102"/>
                  <a:pt x="48" y="2341"/>
                </a:cubicBezTo>
                <a:cubicBezTo>
                  <a:pt x="105" y="3530"/>
                  <a:pt x="1082" y="4463"/>
                  <a:pt x="2271" y="4463"/>
                </a:cubicBezTo>
                <a:cubicBezTo>
                  <a:pt x="2308" y="4463"/>
                  <a:pt x="2344" y="4462"/>
                  <a:pt x="2381" y="4460"/>
                </a:cubicBezTo>
                <a:cubicBezTo>
                  <a:pt x="2384" y="4460"/>
                  <a:pt x="2417" y="4459"/>
                  <a:pt x="2480" y="4459"/>
                </a:cubicBezTo>
                <a:cubicBezTo>
                  <a:pt x="2983" y="4459"/>
                  <a:pt x="5362" y="4515"/>
                  <a:pt x="8823" y="5531"/>
                </a:cubicBezTo>
                <a:cubicBezTo>
                  <a:pt x="12418" y="6591"/>
                  <a:pt x="17931" y="8949"/>
                  <a:pt x="23848" y="14128"/>
                </a:cubicBezTo>
                <a:cubicBezTo>
                  <a:pt x="29480" y="19057"/>
                  <a:pt x="35290" y="22486"/>
                  <a:pt x="41136" y="24296"/>
                </a:cubicBezTo>
                <a:cubicBezTo>
                  <a:pt x="45970" y="25796"/>
                  <a:pt x="49601" y="25796"/>
                  <a:pt x="51161" y="25796"/>
                </a:cubicBezTo>
                <a:cubicBezTo>
                  <a:pt x="52388" y="25796"/>
                  <a:pt x="53388" y="24796"/>
                  <a:pt x="53388" y="23569"/>
                </a:cubicBezTo>
                <a:cubicBezTo>
                  <a:pt x="53388" y="22331"/>
                  <a:pt x="52388" y="21331"/>
                  <a:pt x="51161" y="21331"/>
                </a:cubicBezTo>
                <a:cubicBezTo>
                  <a:pt x="48113" y="21331"/>
                  <a:pt x="38838" y="21331"/>
                  <a:pt x="26789" y="10770"/>
                </a:cubicBezTo>
                <a:cubicBezTo>
                  <a:pt x="15124" y="543"/>
                  <a:pt x="4615" y="0"/>
                  <a:pt x="2535" y="0"/>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17" name="Google Shape;297;p18">
            <a:extLst>
              <a:ext uri="{FF2B5EF4-FFF2-40B4-BE49-F238E27FC236}">
                <a16:creationId xmlns:a16="http://schemas.microsoft.com/office/drawing/2014/main" id="{430125BE-9E2D-426F-B1EC-FD12EE079DD8}"/>
              </a:ext>
            </a:extLst>
          </p:cNvPr>
          <p:cNvSpPr/>
          <p:nvPr/>
        </p:nvSpPr>
        <p:spPr>
          <a:xfrm>
            <a:off x="4639582" y="1931573"/>
            <a:ext cx="1013796" cy="576109"/>
          </a:xfrm>
          <a:custGeom>
            <a:avLst/>
            <a:gdLst/>
            <a:ahLst/>
            <a:cxnLst/>
            <a:rect l="l" t="t" r="r" b="b"/>
            <a:pathLst>
              <a:path w="53389" h="25796" extrusionOk="0">
                <a:moveTo>
                  <a:pt x="50844" y="0"/>
                </a:moveTo>
                <a:cubicBezTo>
                  <a:pt x="48772" y="0"/>
                  <a:pt x="38253" y="543"/>
                  <a:pt x="26588" y="10770"/>
                </a:cubicBezTo>
                <a:cubicBezTo>
                  <a:pt x="23611" y="13390"/>
                  <a:pt x="14538" y="21331"/>
                  <a:pt x="2227" y="21331"/>
                </a:cubicBezTo>
                <a:cubicBezTo>
                  <a:pt x="989" y="21331"/>
                  <a:pt x="1" y="22331"/>
                  <a:pt x="1" y="23569"/>
                </a:cubicBezTo>
                <a:cubicBezTo>
                  <a:pt x="1" y="24796"/>
                  <a:pt x="989" y="25796"/>
                  <a:pt x="2227" y="25796"/>
                </a:cubicBezTo>
                <a:cubicBezTo>
                  <a:pt x="3787" y="25796"/>
                  <a:pt x="7419" y="25796"/>
                  <a:pt x="12252" y="24296"/>
                </a:cubicBezTo>
                <a:cubicBezTo>
                  <a:pt x="18098" y="22486"/>
                  <a:pt x="23909" y="19057"/>
                  <a:pt x="29528" y="14128"/>
                </a:cubicBezTo>
                <a:cubicBezTo>
                  <a:pt x="35446" y="8949"/>
                  <a:pt x="40970" y="6591"/>
                  <a:pt x="44566" y="5531"/>
                </a:cubicBezTo>
                <a:cubicBezTo>
                  <a:pt x="48006" y="4515"/>
                  <a:pt x="50382" y="4459"/>
                  <a:pt x="50901" y="4459"/>
                </a:cubicBezTo>
                <a:cubicBezTo>
                  <a:pt x="50966" y="4459"/>
                  <a:pt x="51002" y="4460"/>
                  <a:pt x="51007" y="4460"/>
                </a:cubicBezTo>
                <a:cubicBezTo>
                  <a:pt x="51044" y="4462"/>
                  <a:pt x="51080" y="4463"/>
                  <a:pt x="51116" y="4463"/>
                </a:cubicBezTo>
                <a:cubicBezTo>
                  <a:pt x="52294" y="4463"/>
                  <a:pt x="53271" y="3530"/>
                  <a:pt x="53329" y="2341"/>
                </a:cubicBezTo>
                <a:cubicBezTo>
                  <a:pt x="53389" y="1102"/>
                  <a:pt x="52436" y="55"/>
                  <a:pt x="51198" y="7"/>
                </a:cubicBezTo>
                <a:cubicBezTo>
                  <a:pt x="51157" y="5"/>
                  <a:pt x="51037" y="0"/>
                  <a:pt x="50844" y="0"/>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18" name="Google Shape;298;p18">
            <a:extLst>
              <a:ext uri="{FF2B5EF4-FFF2-40B4-BE49-F238E27FC236}">
                <a16:creationId xmlns:a16="http://schemas.microsoft.com/office/drawing/2014/main" id="{AF063F1A-00EE-4F48-A3C6-2F9BE3A95ABB}"/>
              </a:ext>
            </a:extLst>
          </p:cNvPr>
          <p:cNvSpPr/>
          <p:nvPr/>
        </p:nvSpPr>
        <p:spPr>
          <a:xfrm>
            <a:off x="3711274" y="1931573"/>
            <a:ext cx="1014024" cy="576109"/>
          </a:xfrm>
          <a:custGeom>
            <a:avLst/>
            <a:gdLst/>
            <a:ahLst/>
            <a:cxnLst/>
            <a:rect l="l" t="t" r="r" b="b"/>
            <a:pathLst>
              <a:path w="53401" h="25796" extrusionOk="0">
                <a:moveTo>
                  <a:pt x="2548" y="0"/>
                </a:moveTo>
                <a:cubicBezTo>
                  <a:pt x="2354" y="0"/>
                  <a:pt x="2233" y="5"/>
                  <a:pt x="2192" y="7"/>
                </a:cubicBezTo>
                <a:cubicBezTo>
                  <a:pt x="965" y="55"/>
                  <a:pt x="1" y="1102"/>
                  <a:pt x="60" y="2341"/>
                </a:cubicBezTo>
                <a:cubicBezTo>
                  <a:pt x="118" y="3530"/>
                  <a:pt x="1095" y="4463"/>
                  <a:pt x="2284" y="4463"/>
                </a:cubicBezTo>
                <a:cubicBezTo>
                  <a:pt x="2321" y="4463"/>
                  <a:pt x="2357" y="4462"/>
                  <a:pt x="2394" y="4460"/>
                </a:cubicBezTo>
                <a:cubicBezTo>
                  <a:pt x="2397" y="4460"/>
                  <a:pt x="2430" y="4459"/>
                  <a:pt x="2493" y="4459"/>
                </a:cubicBezTo>
                <a:cubicBezTo>
                  <a:pt x="2996" y="4459"/>
                  <a:pt x="5375" y="4515"/>
                  <a:pt x="8835" y="5531"/>
                </a:cubicBezTo>
                <a:cubicBezTo>
                  <a:pt x="12431" y="6591"/>
                  <a:pt x="17944" y="8949"/>
                  <a:pt x="23861" y="14128"/>
                </a:cubicBezTo>
                <a:cubicBezTo>
                  <a:pt x="29493" y="19057"/>
                  <a:pt x="35303" y="22486"/>
                  <a:pt x="41149" y="24296"/>
                </a:cubicBezTo>
                <a:cubicBezTo>
                  <a:pt x="45983" y="25796"/>
                  <a:pt x="49614" y="25796"/>
                  <a:pt x="51174" y="25796"/>
                </a:cubicBezTo>
                <a:cubicBezTo>
                  <a:pt x="52400" y="25796"/>
                  <a:pt x="53400" y="24796"/>
                  <a:pt x="53400" y="23569"/>
                </a:cubicBezTo>
                <a:cubicBezTo>
                  <a:pt x="53400" y="22331"/>
                  <a:pt x="52400" y="21331"/>
                  <a:pt x="51174" y="21331"/>
                </a:cubicBezTo>
                <a:cubicBezTo>
                  <a:pt x="48126" y="21331"/>
                  <a:pt x="38851" y="21331"/>
                  <a:pt x="26802" y="10770"/>
                </a:cubicBezTo>
                <a:cubicBezTo>
                  <a:pt x="15137" y="543"/>
                  <a:pt x="4628" y="0"/>
                  <a:pt x="2548" y="0"/>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20" name="Google Shape;300;p18">
            <a:extLst>
              <a:ext uri="{FF2B5EF4-FFF2-40B4-BE49-F238E27FC236}">
                <a16:creationId xmlns:a16="http://schemas.microsoft.com/office/drawing/2014/main" id="{EFD30443-F679-4A11-871C-D7D00F72F484}"/>
              </a:ext>
            </a:extLst>
          </p:cNvPr>
          <p:cNvSpPr/>
          <p:nvPr/>
        </p:nvSpPr>
        <p:spPr>
          <a:xfrm>
            <a:off x="4318586" y="2615035"/>
            <a:ext cx="695727" cy="307843"/>
          </a:xfrm>
          <a:custGeom>
            <a:avLst/>
            <a:gdLst/>
            <a:ahLst/>
            <a:cxnLst/>
            <a:rect l="l" t="t" r="r" b="b"/>
            <a:pathLst>
              <a:path w="29791" h="9098" extrusionOk="0">
                <a:moveTo>
                  <a:pt x="4549" y="1"/>
                </a:moveTo>
                <a:cubicBezTo>
                  <a:pt x="2037" y="1"/>
                  <a:pt x="1" y="2037"/>
                  <a:pt x="1" y="4549"/>
                </a:cubicBezTo>
                <a:cubicBezTo>
                  <a:pt x="1" y="7061"/>
                  <a:pt x="2037" y="9097"/>
                  <a:pt x="4549" y="9097"/>
                </a:cubicBezTo>
                <a:lnTo>
                  <a:pt x="25242" y="9097"/>
                </a:lnTo>
                <a:cubicBezTo>
                  <a:pt x="27754" y="9097"/>
                  <a:pt x="29790" y="7061"/>
                  <a:pt x="29790" y="4549"/>
                </a:cubicBezTo>
                <a:cubicBezTo>
                  <a:pt x="29790" y="2037"/>
                  <a:pt x="27754" y="1"/>
                  <a:pt x="25242" y="1"/>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rPr>
              <a:t>Junio 2020</a:t>
            </a:r>
            <a:endParaRPr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21" name="Google Shape;301;p18">
            <a:extLst>
              <a:ext uri="{FF2B5EF4-FFF2-40B4-BE49-F238E27FC236}">
                <a16:creationId xmlns:a16="http://schemas.microsoft.com/office/drawing/2014/main" id="{DC33D82F-02F5-43A3-AB89-BC15D4F1B79A}"/>
              </a:ext>
            </a:extLst>
          </p:cNvPr>
          <p:cNvSpPr/>
          <p:nvPr/>
        </p:nvSpPr>
        <p:spPr>
          <a:xfrm>
            <a:off x="4559831" y="2366366"/>
            <a:ext cx="180000" cy="180000"/>
          </a:xfrm>
          <a:custGeom>
            <a:avLst/>
            <a:gdLst/>
            <a:ahLst/>
            <a:cxnLst/>
            <a:rect l="l" t="t" r="r" b="b"/>
            <a:pathLst>
              <a:path w="9181" h="9193" extrusionOk="0">
                <a:moveTo>
                  <a:pt x="4585" y="1"/>
                </a:moveTo>
                <a:cubicBezTo>
                  <a:pt x="2049" y="1"/>
                  <a:pt x="1" y="2061"/>
                  <a:pt x="1" y="4597"/>
                </a:cubicBezTo>
                <a:cubicBezTo>
                  <a:pt x="1" y="7133"/>
                  <a:pt x="2049" y="9192"/>
                  <a:pt x="4585" y="9192"/>
                </a:cubicBezTo>
                <a:cubicBezTo>
                  <a:pt x="7121" y="9192"/>
                  <a:pt x="9180" y="7133"/>
                  <a:pt x="9180" y="4597"/>
                </a:cubicBezTo>
                <a:cubicBezTo>
                  <a:pt x="9180" y="2061"/>
                  <a:pt x="7121" y="1"/>
                  <a:pt x="4585" y="1"/>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24" name="Google Shape;304;p18">
            <a:extLst>
              <a:ext uri="{FF2B5EF4-FFF2-40B4-BE49-F238E27FC236}">
                <a16:creationId xmlns:a16="http://schemas.microsoft.com/office/drawing/2014/main" id="{10460D02-F78D-402A-9E5B-34AF54C99403}"/>
              </a:ext>
            </a:extLst>
          </p:cNvPr>
          <p:cNvSpPr/>
          <p:nvPr/>
        </p:nvSpPr>
        <p:spPr>
          <a:xfrm>
            <a:off x="3316428" y="1383231"/>
            <a:ext cx="996533" cy="420658"/>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Diseño y validación del estudio </a:t>
            </a:r>
            <a:endParaRPr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52" name="Google Shape;301;p18">
            <a:extLst>
              <a:ext uri="{FF2B5EF4-FFF2-40B4-BE49-F238E27FC236}">
                <a16:creationId xmlns:a16="http://schemas.microsoft.com/office/drawing/2014/main" id="{DE34E104-59DB-41E4-8998-BC43F98A791C}"/>
              </a:ext>
            </a:extLst>
          </p:cNvPr>
          <p:cNvSpPr/>
          <p:nvPr/>
        </p:nvSpPr>
        <p:spPr>
          <a:xfrm>
            <a:off x="5512361" y="1900436"/>
            <a:ext cx="180000" cy="180000"/>
          </a:xfrm>
          <a:custGeom>
            <a:avLst/>
            <a:gdLst/>
            <a:ahLst/>
            <a:cxnLst/>
            <a:rect l="l" t="t" r="r" b="b"/>
            <a:pathLst>
              <a:path w="9181" h="9193" extrusionOk="0">
                <a:moveTo>
                  <a:pt x="4585" y="1"/>
                </a:moveTo>
                <a:cubicBezTo>
                  <a:pt x="2049" y="1"/>
                  <a:pt x="1" y="2061"/>
                  <a:pt x="1" y="4597"/>
                </a:cubicBezTo>
                <a:cubicBezTo>
                  <a:pt x="1" y="7133"/>
                  <a:pt x="2049" y="9192"/>
                  <a:pt x="4585" y="9192"/>
                </a:cubicBezTo>
                <a:cubicBezTo>
                  <a:pt x="7121" y="9192"/>
                  <a:pt x="9180" y="7133"/>
                  <a:pt x="9180" y="4597"/>
                </a:cubicBezTo>
                <a:cubicBezTo>
                  <a:pt x="9180" y="2061"/>
                  <a:pt x="7121" y="1"/>
                  <a:pt x="4585" y="1"/>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53" name="Google Shape;301;p18">
            <a:extLst>
              <a:ext uri="{FF2B5EF4-FFF2-40B4-BE49-F238E27FC236}">
                <a16:creationId xmlns:a16="http://schemas.microsoft.com/office/drawing/2014/main" id="{B509C171-60F2-48A3-8137-F943FF538B35}"/>
              </a:ext>
            </a:extLst>
          </p:cNvPr>
          <p:cNvSpPr/>
          <p:nvPr/>
        </p:nvSpPr>
        <p:spPr>
          <a:xfrm>
            <a:off x="6439958" y="2358330"/>
            <a:ext cx="180000" cy="180000"/>
          </a:xfrm>
          <a:custGeom>
            <a:avLst/>
            <a:gdLst/>
            <a:ahLst/>
            <a:cxnLst/>
            <a:rect l="l" t="t" r="r" b="b"/>
            <a:pathLst>
              <a:path w="9181" h="9193" extrusionOk="0">
                <a:moveTo>
                  <a:pt x="4585" y="1"/>
                </a:moveTo>
                <a:cubicBezTo>
                  <a:pt x="2049" y="1"/>
                  <a:pt x="1" y="2061"/>
                  <a:pt x="1" y="4597"/>
                </a:cubicBezTo>
                <a:cubicBezTo>
                  <a:pt x="1" y="7133"/>
                  <a:pt x="2049" y="9192"/>
                  <a:pt x="4585" y="9192"/>
                </a:cubicBezTo>
                <a:cubicBezTo>
                  <a:pt x="7121" y="9192"/>
                  <a:pt x="9180" y="7133"/>
                  <a:pt x="9180" y="4597"/>
                </a:cubicBezTo>
                <a:cubicBezTo>
                  <a:pt x="9180" y="2061"/>
                  <a:pt x="7121" y="1"/>
                  <a:pt x="4585" y="1"/>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54" name="Google Shape;301;p18">
            <a:extLst>
              <a:ext uri="{FF2B5EF4-FFF2-40B4-BE49-F238E27FC236}">
                <a16:creationId xmlns:a16="http://schemas.microsoft.com/office/drawing/2014/main" id="{DAB5F6CF-C8DA-4BF6-BE2A-9053179D0C3E}"/>
              </a:ext>
            </a:extLst>
          </p:cNvPr>
          <p:cNvSpPr/>
          <p:nvPr/>
        </p:nvSpPr>
        <p:spPr>
          <a:xfrm>
            <a:off x="7366262" y="1884603"/>
            <a:ext cx="180000" cy="180000"/>
          </a:xfrm>
          <a:custGeom>
            <a:avLst/>
            <a:gdLst/>
            <a:ahLst/>
            <a:cxnLst/>
            <a:rect l="l" t="t" r="r" b="b"/>
            <a:pathLst>
              <a:path w="9181" h="9193" extrusionOk="0">
                <a:moveTo>
                  <a:pt x="4585" y="1"/>
                </a:moveTo>
                <a:cubicBezTo>
                  <a:pt x="2049" y="1"/>
                  <a:pt x="1" y="2061"/>
                  <a:pt x="1" y="4597"/>
                </a:cubicBezTo>
                <a:cubicBezTo>
                  <a:pt x="1" y="7133"/>
                  <a:pt x="2049" y="9192"/>
                  <a:pt x="4585" y="9192"/>
                </a:cubicBezTo>
                <a:cubicBezTo>
                  <a:pt x="7121" y="9192"/>
                  <a:pt x="9180" y="7133"/>
                  <a:pt x="9180" y="4597"/>
                </a:cubicBezTo>
                <a:cubicBezTo>
                  <a:pt x="9180" y="2061"/>
                  <a:pt x="7121" y="1"/>
                  <a:pt x="4585" y="1"/>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55" name="Google Shape;300;p18">
            <a:extLst>
              <a:ext uri="{FF2B5EF4-FFF2-40B4-BE49-F238E27FC236}">
                <a16:creationId xmlns:a16="http://schemas.microsoft.com/office/drawing/2014/main" id="{45FE80CF-B62E-4F51-9F8C-98B688AD6601}"/>
              </a:ext>
            </a:extLst>
          </p:cNvPr>
          <p:cNvSpPr/>
          <p:nvPr/>
        </p:nvSpPr>
        <p:spPr>
          <a:xfrm>
            <a:off x="5264022" y="1530847"/>
            <a:ext cx="695727" cy="307843"/>
          </a:xfrm>
          <a:custGeom>
            <a:avLst/>
            <a:gdLst/>
            <a:ahLst/>
            <a:cxnLst/>
            <a:rect l="l" t="t" r="r" b="b"/>
            <a:pathLst>
              <a:path w="29791" h="9098" extrusionOk="0">
                <a:moveTo>
                  <a:pt x="4549" y="1"/>
                </a:moveTo>
                <a:cubicBezTo>
                  <a:pt x="2037" y="1"/>
                  <a:pt x="1" y="2037"/>
                  <a:pt x="1" y="4549"/>
                </a:cubicBezTo>
                <a:cubicBezTo>
                  <a:pt x="1" y="7061"/>
                  <a:pt x="2037" y="9097"/>
                  <a:pt x="4549" y="9097"/>
                </a:cubicBezTo>
                <a:lnTo>
                  <a:pt x="25242" y="9097"/>
                </a:lnTo>
                <a:cubicBezTo>
                  <a:pt x="27754" y="9097"/>
                  <a:pt x="29790" y="7061"/>
                  <a:pt x="29790" y="4549"/>
                </a:cubicBezTo>
                <a:cubicBezTo>
                  <a:pt x="29790" y="2037"/>
                  <a:pt x="27754" y="1"/>
                  <a:pt x="25242" y="1"/>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rPr>
              <a:t>Julio 2020</a:t>
            </a:r>
            <a:endParaRPr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57" name="Google Shape;304;p18">
            <a:extLst>
              <a:ext uri="{FF2B5EF4-FFF2-40B4-BE49-F238E27FC236}">
                <a16:creationId xmlns:a16="http://schemas.microsoft.com/office/drawing/2014/main" id="{B2F84850-47EE-49EE-B24D-3644642CC90B}"/>
              </a:ext>
            </a:extLst>
          </p:cNvPr>
          <p:cNvSpPr/>
          <p:nvPr/>
        </p:nvSpPr>
        <p:spPr>
          <a:xfrm>
            <a:off x="6039603" y="1780107"/>
            <a:ext cx="996533" cy="420658"/>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Elaboración de informes y talleres </a:t>
            </a:r>
            <a:endParaRPr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58" name="Google Shape;300;p18">
            <a:extLst>
              <a:ext uri="{FF2B5EF4-FFF2-40B4-BE49-F238E27FC236}">
                <a16:creationId xmlns:a16="http://schemas.microsoft.com/office/drawing/2014/main" id="{93BCBC60-CAEB-4860-9A1C-75691EC1222E}"/>
              </a:ext>
            </a:extLst>
          </p:cNvPr>
          <p:cNvSpPr/>
          <p:nvPr/>
        </p:nvSpPr>
        <p:spPr>
          <a:xfrm>
            <a:off x="6113512" y="2648753"/>
            <a:ext cx="884282" cy="307843"/>
          </a:xfrm>
          <a:custGeom>
            <a:avLst/>
            <a:gdLst/>
            <a:ahLst/>
            <a:cxnLst/>
            <a:rect l="l" t="t" r="r" b="b"/>
            <a:pathLst>
              <a:path w="29791" h="9098" extrusionOk="0">
                <a:moveTo>
                  <a:pt x="4549" y="1"/>
                </a:moveTo>
                <a:cubicBezTo>
                  <a:pt x="2037" y="1"/>
                  <a:pt x="1" y="2037"/>
                  <a:pt x="1" y="4549"/>
                </a:cubicBezTo>
                <a:cubicBezTo>
                  <a:pt x="1" y="7061"/>
                  <a:pt x="2037" y="9097"/>
                  <a:pt x="4549" y="9097"/>
                </a:cubicBezTo>
                <a:lnTo>
                  <a:pt x="25242" y="9097"/>
                </a:lnTo>
                <a:cubicBezTo>
                  <a:pt x="27754" y="9097"/>
                  <a:pt x="29790" y="7061"/>
                  <a:pt x="29790" y="4549"/>
                </a:cubicBezTo>
                <a:cubicBezTo>
                  <a:pt x="29790" y="2037"/>
                  <a:pt x="27754" y="1"/>
                  <a:pt x="25242" y="1"/>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rPr>
              <a:t>Septiembre 2020</a:t>
            </a:r>
            <a:endParaRPr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59" name="Google Shape;304;p18">
            <a:extLst>
              <a:ext uri="{FF2B5EF4-FFF2-40B4-BE49-F238E27FC236}">
                <a16:creationId xmlns:a16="http://schemas.microsoft.com/office/drawing/2014/main" id="{589CD55E-C6DE-4754-A945-FF927DA342B0}"/>
              </a:ext>
            </a:extLst>
          </p:cNvPr>
          <p:cNvSpPr/>
          <p:nvPr/>
        </p:nvSpPr>
        <p:spPr>
          <a:xfrm>
            <a:off x="6997794" y="2284279"/>
            <a:ext cx="996533" cy="420658"/>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Elaboración de informe final y validación </a:t>
            </a:r>
            <a:endParaRPr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60" name="Google Shape;300;p18">
            <a:extLst>
              <a:ext uri="{FF2B5EF4-FFF2-40B4-BE49-F238E27FC236}">
                <a16:creationId xmlns:a16="http://schemas.microsoft.com/office/drawing/2014/main" id="{AB7DF09F-0F48-40CE-BD04-E9DAE591DA38}"/>
              </a:ext>
            </a:extLst>
          </p:cNvPr>
          <p:cNvSpPr/>
          <p:nvPr/>
        </p:nvSpPr>
        <p:spPr>
          <a:xfrm>
            <a:off x="7119085" y="1461478"/>
            <a:ext cx="695727" cy="307843"/>
          </a:xfrm>
          <a:custGeom>
            <a:avLst/>
            <a:gdLst/>
            <a:ahLst/>
            <a:cxnLst/>
            <a:rect l="l" t="t" r="r" b="b"/>
            <a:pathLst>
              <a:path w="29791" h="9098" extrusionOk="0">
                <a:moveTo>
                  <a:pt x="4549" y="1"/>
                </a:moveTo>
                <a:cubicBezTo>
                  <a:pt x="2037" y="1"/>
                  <a:pt x="1" y="2037"/>
                  <a:pt x="1" y="4549"/>
                </a:cubicBezTo>
                <a:cubicBezTo>
                  <a:pt x="1" y="7061"/>
                  <a:pt x="2037" y="9097"/>
                  <a:pt x="4549" y="9097"/>
                </a:cubicBezTo>
                <a:lnTo>
                  <a:pt x="25242" y="9097"/>
                </a:lnTo>
                <a:cubicBezTo>
                  <a:pt x="27754" y="9097"/>
                  <a:pt x="29790" y="7061"/>
                  <a:pt x="29790" y="4549"/>
                </a:cubicBezTo>
                <a:cubicBezTo>
                  <a:pt x="29790" y="2037"/>
                  <a:pt x="27754" y="1"/>
                  <a:pt x="25242" y="1"/>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rPr>
              <a:t>Octubre  2020</a:t>
            </a:r>
            <a:endParaRPr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61" name="Google Shape;301;p18">
            <a:extLst>
              <a:ext uri="{FF2B5EF4-FFF2-40B4-BE49-F238E27FC236}">
                <a16:creationId xmlns:a16="http://schemas.microsoft.com/office/drawing/2014/main" id="{C9CB09CE-2BF2-4444-A75E-E4F03C2953CE}"/>
              </a:ext>
            </a:extLst>
          </p:cNvPr>
          <p:cNvSpPr/>
          <p:nvPr/>
        </p:nvSpPr>
        <p:spPr>
          <a:xfrm>
            <a:off x="3694277" y="1911242"/>
            <a:ext cx="180000" cy="180000"/>
          </a:xfrm>
          <a:custGeom>
            <a:avLst/>
            <a:gdLst/>
            <a:ahLst/>
            <a:cxnLst/>
            <a:rect l="l" t="t" r="r" b="b"/>
            <a:pathLst>
              <a:path w="9181" h="9193" extrusionOk="0">
                <a:moveTo>
                  <a:pt x="4585" y="1"/>
                </a:moveTo>
                <a:cubicBezTo>
                  <a:pt x="2049" y="1"/>
                  <a:pt x="1" y="2061"/>
                  <a:pt x="1" y="4597"/>
                </a:cubicBezTo>
                <a:cubicBezTo>
                  <a:pt x="1" y="7133"/>
                  <a:pt x="2049" y="9192"/>
                  <a:pt x="4585" y="9192"/>
                </a:cubicBezTo>
                <a:cubicBezTo>
                  <a:pt x="7121" y="9192"/>
                  <a:pt x="9180" y="7133"/>
                  <a:pt x="9180" y="4597"/>
                </a:cubicBezTo>
                <a:cubicBezTo>
                  <a:pt x="9180" y="2061"/>
                  <a:pt x="7121" y="1"/>
                  <a:pt x="4585" y="1"/>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000">
              <a:latin typeface="Ebrima" panose="02000000000000000000" pitchFamily="2" charset="0"/>
              <a:ea typeface="Ebrima" panose="02000000000000000000" pitchFamily="2" charset="0"/>
              <a:cs typeface="Ebrima" panose="02000000000000000000" pitchFamily="2" charset="0"/>
            </a:endParaRPr>
          </a:p>
        </p:txBody>
      </p:sp>
      <p:sp>
        <p:nvSpPr>
          <p:cNvPr id="62" name="Google Shape;300;p18">
            <a:extLst>
              <a:ext uri="{FF2B5EF4-FFF2-40B4-BE49-F238E27FC236}">
                <a16:creationId xmlns:a16="http://schemas.microsoft.com/office/drawing/2014/main" id="{177BCA69-DC2F-4C52-88C4-A8211F19E601}"/>
              </a:ext>
            </a:extLst>
          </p:cNvPr>
          <p:cNvSpPr/>
          <p:nvPr/>
        </p:nvSpPr>
        <p:spPr>
          <a:xfrm>
            <a:off x="3392696" y="2162728"/>
            <a:ext cx="695727" cy="307843"/>
          </a:xfrm>
          <a:custGeom>
            <a:avLst/>
            <a:gdLst/>
            <a:ahLst/>
            <a:cxnLst/>
            <a:rect l="l" t="t" r="r" b="b"/>
            <a:pathLst>
              <a:path w="29791" h="9098" extrusionOk="0">
                <a:moveTo>
                  <a:pt x="4549" y="1"/>
                </a:moveTo>
                <a:cubicBezTo>
                  <a:pt x="2037" y="1"/>
                  <a:pt x="1" y="2037"/>
                  <a:pt x="1" y="4549"/>
                </a:cubicBezTo>
                <a:cubicBezTo>
                  <a:pt x="1" y="7061"/>
                  <a:pt x="2037" y="9097"/>
                  <a:pt x="4549" y="9097"/>
                </a:cubicBezTo>
                <a:lnTo>
                  <a:pt x="25242" y="9097"/>
                </a:lnTo>
                <a:cubicBezTo>
                  <a:pt x="27754" y="9097"/>
                  <a:pt x="29790" y="7061"/>
                  <a:pt x="29790" y="4549"/>
                </a:cubicBezTo>
                <a:cubicBezTo>
                  <a:pt x="29790" y="2037"/>
                  <a:pt x="27754" y="1"/>
                  <a:pt x="25242" y="1"/>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rPr>
              <a:t>Mayo 2020</a:t>
            </a:r>
            <a:endParaRPr sz="10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63" name="Google Shape;304;p18">
            <a:extLst>
              <a:ext uri="{FF2B5EF4-FFF2-40B4-BE49-F238E27FC236}">
                <a16:creationId xmlns:a16="http://schemas.microsoft.com/office/drawing/2014/main" id="{0D74848B-7021-4EB1-8FC9-1BB455F814AE}"/>
              </a:ext>
            </a:extLst>
          </p:cNvPr>
          <p:cNvSpPr/>
          <p:nvPr/>
        </p:nvSpPr>
        <p:spPr>
          <a:xfrm>
            <a:off x="4197441" y="1807081"/>
            <a:ext cx="996533" cy="420658"/>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Encuesta y entrevistas</a:t>
            </a:r>
            <a:endParaRPr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64" name="Google Shape;304;p18">
            <a:extLst>
              <a:ext uri="{FF2B5EF4-FFF2-40B4-BE49-F238E27FC236}">
                <a16:creationId xmlns:a16="http://schemas.microsoft.com/office/drawing/2014/main" id="{67835631-140D-4177-96CC-CB25341CE078}"/>
              </a:ext>
            </a:extLst>
          </p:cNvPr>
          <p:cNvSpPr/>
          <p:nvPr/>
        </p:nvSpPr>
        <p:spPr>
          <a:xfrm>
            <a:off x="5116979" y="2227739"/>
            <a:ext cx="996533" cy="420658"/>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Procesamiento datos, talleres  y entrevistas</a:t>
            </a:r>
            <a:endParaRPr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pic>
        <p:nvPicPr>
          <p:cNvPr id="5" name="Gráfico 4" descr="Reunión">
            <a:extLst>
              <a:ext uri="{FF2B5EF4-FFF2-40B4-BE49-F238E27FC236}">
                <a16:creationId xmlns:a16="http://schemas.microsoft.com/office/drawing/2014/main" id="{0B41ED43-166D-43B5-A0CE-EE6EE8640EF6}"/>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143517" y="2133213"/>
            <a:ext cx="216000" cy="216000"/>
          </a:xfrm>
          <a:prstGeom prst="rect">
            <a:avLst/>
          </a:prstGeom>
        </p:spPr>
      </p:pic>
      <p:pic>
        <p:nvPicPr>
          <p:cNvPr id="67" name="Gráfico 66" descr="Reunión">
            <a:extLst>
              <a:ext uri="{FF2B5EF4-FFF2-40B4-BE49-F238E27FC236}">
                <a16:creationId xmlns:a16="http://schemas.microsoft.com/office/drawing/2014/main" id="{8B78CCD8-9EF7-4349-891B-1344C72807A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972705" y="2164264"/>
            <a:ext cx="216000" cy="216000"/>
          </a:xfrm>
          <a:prstGeom prst="rect">
            <a:avLst/>
          </a:prstGeom>
        </p:spPr>
      </p:pic>
      <p:pic>
        <p:nvPicPr>
          <p:cNvPr id="68" name="Gráfico 67" descr="Reunión">
            <a:extLst>
              <a:ext uri="{FF2B5EF4-FFF2-40B4-BE49-F238E27FC236}">
                <a16:creationId xmlns:a16="http://schemas.microsoft.com/office/drawing/2014/main" id="{4DC76D64-7FE7-4617-8E8F-44953593DCCD}"/>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058573" y="2182285"/>
            <a:ext cx="216000" cy="216000"/>
          </a:xfrm>
          <a:prstGeom prst="rect">
            <a:avLst/>
          </a:prstGeom>
        </p:spPr>
      </p:pic>
      <p:pic>
        <p:nvPicPr>
          <p:cNvPr id="69" name="Gráfico 68" descr="Reunión">
            <a:extLst>
              <a:ext uri="{FF2B5EF4-FFF2-40B4-BE49-F238E27FC236}">
                <a16:creationId xmlns:a16="http://schemas.microsoft.com/office/drawing/2014/main" id="{9E52961E-541A-4415-8D57-B21B1978D3C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867751" y="2150668"/>
            <a:ext cx="216000" cy="216000"/>
          </a:xfrm>
          <a:prstGeom prst="rect">
            <a:avLst/>
          </a:prstGeom>
        </p:spPr>
      </p:pic>
      <p:pic>
        <p:nvPicPr>
          <p:cNvPr id="70" name="Gráfico 69" descr="Reunión">
            <a:extLst>
              <a:ext uri="{FF2B5EF4-FFF2-40B4-BE49-F238E27FC236}">
                <a16:creationId xmlns:a16="http://schemas.microsoft.com/office/drawing/2014/main" id="{C03AA3A6-9A38-4D10-B3F7-FF6F4B7E3EB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86327" y="2150668"/>
            <a:ext cx="216000" cy="216000"/>
          </a:xfrm>
          <a:prstGeom prst="rect">
            <a:avLst/>
          </a:prstGeom>
        </p:spPr>
      </p:pic>
      <p:pic>
        <p:nvPicPr>
          <p:cNvPr id="71" name="Gráfico 70" descr="Reunión">
            <a:extLst>
              <a:ext uri="{FF2B5EF4-FFF2-40B4-BE49-F238E27FC236}">
                <a16:creationId xmlns:a16="http://schemas.microsoft.com/office/drawing/2014/main" id="{5CD22640-57D6-4AD5-A08B-9260FEE90207}"/>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065453" y="3192730"/>
            <a:ext cx="331863" cy="331863"/>
          </a:xfrm>
          <a:prstGeom prst="rect">
            <a:avLst/>
          </a:prstGeom>
        </p:spPr>
      </p:pic>
      <p:sp>
        <p:nvSpPr>
          <p:cNvPr id="72" name="Google Shape;304;p18">
            <a:extLst>
              <a:ext uri="{FF2B5EF4-FFF2-40B4-BE49-F238E27FC236}">
                <a16:creationId xmlns:a16="http://schemas.microsoft.com/office/drawing/2014/main" id="{91288C38-4FD8-47CA-9DCD-464CC2D4AE74}"/>
              </a:ext>
            </a:extLst>
          </p:cNvPr>
          <p:cNvSpPr/>
          <p:nvPr/>
        </p:nvSpPr>
        <p:spPr>
          <a:xfrm>
            <a:off x="4413289" y="3207064"/>
            <a:ext cx="2292311" cy="420658"/>
          </a:xfrm>
          <a:custGeom>
            <a:avLst/>
            <a:gdLst/>
            <a:ahLst/>
            <a:cxnLst/>
            <a:rect l="l" t="t" r="r" b="b"/>
            <a:pathLst>
              <a:path w="34327" h="34339" extrusionOk="0">
                <a:moveTo>
                  <a:pt x="17158" y="1"/>
                </a:moveTo>
                <a:cubicBezTo>
                  <a:pt x="7680" y="1"/>
                  <a:pt x="1" y="7692"/>
                  <a:pt x="1" y="17170"/>
                </a:cubicBezTo>
                <a:cubicBezTo>
                  <a:pt x="1" y="26647"/>
                  <a:pt x="7680" y="34338"/>
                  <a:pt x="17158" y="34338"/>
                </a:cubicBezTo>
                <a:cubicBezTo>
                  <a:pt x="26635" y="34338"/>
                  <a:pt x="34326" y="26647"/>
                  <a:pt x="34326" y="17170"/>
                </a:cubicBezTo>
                <a:cubicBezTo>
                  <a:pt x="34326" y="7692"/>
                  <a:pt x="26635" y="1"/>
                  <a:pt x="17158"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Reuniones de seguimiento (Departamento de Políticas Sociales)</a:t>
            </a:r>
            <a:endParaRPr sz="800" b="1"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Tree>
    <p:extLst>
      <p:ext uri="{BB962C8B-B14F-4D97-AF65-F5344CB8AC3E}">
        <p14:creationId xmlns:p14="http://schemas.microsoft.com/office/powerpoint/2010/main" val="1194158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7</a:t>
            </a:fld>
            <a:endParaRPr>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599349" y="727050"/>
            <a:ext cx="3111926" cy="263161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Metodología 360º</a:t>
            </a:r>
            <a:endParaRPr sz="2000" b="0" dirty="0">
              <a:solidFill>
                <a:srgbClr val="999999"/>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12" name="Google Shape;752;p54">
            <a:extLst>
              <a:ext uri="{FF2B5EF4-FFF2-40B4-BE49-F238E27FC236}">
                <a16:creationId xmlns:a16="http://schemas.microsoft.com/office/drawing/2014/main" id="{549BB5B2-4608-4368-B303-0054B875E339}"/>
              </a:ext>
            </a:extLst>
          </p:cNvPr>
          <p:cNvSpPr txBox="1">
            <a:spLocks/>
          </p:cNvSpPr>
          <p:nvPr/>
        </p:nvSpPr>
        <p:spPr>
          <a:xfrm>
            <a:off x="866028" y="4045455"/>
            <a:ext cx="3111926" cy="50032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20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Temas abordados</a:t>
            </a:r>
          </a:p>
        </p:txBody>
      </p:sp>
      <p:pic>
        <p:nvPicPr>
          <p:cNvPr id="3" name="Gráfico 2" descr="Lápiz">
            <a:extLst>
              <a:ext uri="{FF2B5EF4-FFF2-40B4-BE49-F238E27FC236}">
                <a16:creationId xmlns:a16="http://schemas.microsoft.com/office/drawing/2014/main" id="{AC229F73-B349-4009-968E-949407D8A189}"/>
              </a:ext>
            </a:extLst>
          </p:cNvPr>
          <p:cNvPicPr>
            <a:picLocks noChangeAspect="1"/>
          </p:cNvPicPr>
          <p:nvPr/>
        </p:nvPicPr>
        <p:blipFill>
          <a:blip r:embed="rId3">
            <a:extLst>
              <a:ext uri="{96DAC541-7B7A-43D3-8B79-37D633B846F1}">
                <asvg:svgBlip xmlns:asvg="http://schemas.microsoft.com/office/drawing/2016/SVG/main" xmlns="" r:embed="rId4"/>
              </a:ext>
            </a:extLst>
          </a:blip>
          <a:srcRect/>
          <a:stretch/>
        </p:blipFill>
        <p:spPr>
          <a:xfrm>
            <a:off x="1866900" y="3623714"/>
            <a:ext cx="421741" cy="421741"/>
          </a:xfrm>
          <a:prstGeom prst="rect">
            <a:avLst/>
          </a:prstGeom>
        </p:spPr>
      </p:pic>
      <p:sp>
        <p:nvSpPr>
          <p:cNvPr id="46" name="Google Shape;125;p16">
            <a:extLst>
              <a:ext uri="{FF2B5EF4-FFF2-40B4-BE49-F238E27FC236}">
                <a16:creationId xmlns:a16="http://schemas.microsoft.com/office/drawing/2014/main" id="{157BDA13-9068-440C-8C52-3640E50446DA}"/>
              </a:ext>
            </a:extLst>
          </p:cNvPr>
          <p:cNvSpPr/>
          <p:nvPr/>
        </p:nvSpPr>
        <p:spPr>
          <a:xfrm>
            <a:off x="4201644" y="3244318"/>
            <a:ext cx="465256" cy="272141"/>
          </a:xfrm>
          <a:custGeom>
            <a:avLst/>
            <a:gdLst/>
            <a:ahLst/>
            <a:cxnLst/>
            <a:rect l="l" t="t" r="r" b="b"/>
            <a:pathLst>
              <a:path w="14741" h="10014" fill="none" extrusionOk="0">
                <a:moveTo>
                  <a:pt x="1" y="0"/>
                </a:moveTo>
                <a:lnTo>
                  <a:pt x="9871" y="0"/>
                </a:lnTo>
                <a:cubicBezTo>
                  <a:pt x="12562" y="0"/>
                  <a:pt x="14741" y="2179"/>
                  <a:pt x="14741" y="4858"/>
                </a:cubicBezTo>
                <a:lnTo>
                  <a:pt x="14741" y="10013"/>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47" name="Google Shape;126;p16">
            <a:extLst>
              <a:ext uri="{FF2B5EF4-FFF2-40B4-BE49-F238E27FC236}">
                <a16:creationId xmlns:a16="http://schemas.microsoft.com/office/drawing/2014/main" id="{CC430BF1-0288-43A3-B03D-CC0109640669}"/>
              </a:ext>
            </a:extLst>
          </p:cNvPr>
          <p:cNvSpPr/>
          <p:nvPr/>
        </p:nvSpPr>
        <p:spPr>
          <a:xfrm>
            <a:off x="4201644" y="3516425"/>
            <a:ext cx="465256" cy="272141"/>
          </a:xfrm>
          <a:custGeom>
            <a:avLst/>
            <a:gdLst/>
            <a:ahLst/>
            <a:cxnLst/>
            <a:rect l="l" t="t" r="r" b="b"/>
            <a:pathLst>
              <a:path w="14741" h="5990" fill="none" extrusionOk="0">
                <a:moveTo>
                  <a:pt x="1" y="5989"/>
                </a:moveTo>
                <a:lnTo>
                  <a:pt x="9871" y="5989"/>
                </a:lnTo>
                <a:cubicBezTo>
                  <a:pt x="12562" y="5989"/>
                  <a:pt x="14741" y="3810"/>
                  <a:pt x="14741" y="1132"/>
                </a:cubicBezTo>
                <a:lnTo>
                  <a:pt x="14741" y="0"/>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48" name="Google Shape;127;p16">
            <a:extLst>
              <a:ext uri="{FF2B5EF4-FFF2-40B4-BE49-F238E27FC236}">
                <a16:creationId xmlns:a16="http://schemas.microsoft.com/office/drawing/2014/main" id="{FC185199-7126-4DD9-BDDA-72AA25822052}"/>
              </a:ext>
            </a:extLst>
          </p:cNvPr>
          <p:cNvSpPr/>
          <p:nvPr/>
        </p:nvSpPr>
        <p:spPr>
          <a:xfrm>
            <a:off x="4201644" y="2788738"/>
            <a:ext cx="1604267" cy="672503"/>
          </a:xfrm>
          <a:custGeom>
            <a:avLst/>
            <a:gdLst/>
            <a:ahLst/>
            <a:cxnLst/>
            <a:rect l="l" t="t" r="r" b="b"/>
            <a:pathLst>
              <a:path w="50829" h="24207" fill="none" extrusionOk="0">
                <a:moveTo>
                  <a:pt x="50829" y="1"/>
                </a:moveTo>
                <a:lnTo>
                  <a:pt x="50829" y="10657"/>
                </a:lnTo>
                <a:cubicBezTo>
                  <a:pt x="50829" y="18134"/>
                  <a:pt x="44768" y="24206"/>
                  <a:pt x="37291" y="24206"/>
                </a:cubicBezTo>
                <a:lnTo>
                  <a:pt x="1" y="24206"/>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43" name="Google Shape;128;p16">
            <a:extLst>
              <a:ext uri="{FF2B5EF4-FFF2-40B4-BE49-F238E27FC236}">
                <a16:creationId xmlns:a16="http://schemas.microsoft.com/office/drawing/2014/main" id="{2A614437-8358-42D7-87DD-656F86A3C303}"/>
              </a:ext>
            </a:extLst>
          </p:cNvPr>
          <p:cNvSpPr/>
          <p:nvPr/>
        </p:nvSpPr>
        <p:spPr>
          <a:xfrm>
            <a:off x="3371850" y="3087047"/>
            <a:ext cx="842619" cy="252000"/>
          </a:xfrm>
          <a:custGeom>
            <a:avLst/>
            <a:gdLst/>
            <a:ahLst/>
            <a:cxnLst/>
            <a:rect l="l" t="t" r="r" b="b"/>
            <a:pathLst>
              <a:path w="15943" h="6942" extrusionOk="0">
                <a:moveTo>
                  <a:pt x="1393" y="1"/>
                </a:moveTo>
                <a:cubicBezTo>
                  <a:pt x="619" y="1"/>
                  <a:pt x="0" y="620"/>
                  <a:pt x="0" y="1394"/>
                </a:cubicBezTo>
                <a:lnTo>
                  <a:pt x="0" y="5561"/>
                </a:lnTo>
                <a:cubicBezTo>
                  <a:pt x="0" y="6323"/>
                  <a:pt x="619" y="6942"/>
                  <a:pt x="1393" y="6942"/>
                </a:cubicBezTo>
                <a:lnTo>
                  <a:pt x="13311" y="6942"/>
                </a:lnTo>
                <a:cubicBezTo>
                  <a:pt x="14764" y="6942"/>
                  <a:pt x="15943" y="5763"/>
                  <a:pt x="15943" y="4311"/>
                </a:cubicBezTo>
                <a:lnTo>
                  <a:pt x="15943" y="2644"/>
                </a:lnTo>
                <a:cubicBezTo>
                  <a:pt x="15943" y="1191"/>
                  <a:pt x="14764" y="1"/>
                  <a:pt x="1331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1"/>
                </a:solidFill>
                <a:latin typeface="Ebrima" panose="02000000000000000000" pitchFamily="2" charset="0"/>
                <a:ea typeface="Ebrima" panose="02000000000000000000" pitchFamily="2" charset="0"/>
                <a:cs typeface="Ebrima" panose="02000000000000000000" pitchFamily="2" charset="0"/>
                <a:sym typeface="Fira Sans Extra Condensed"/>
              </a:rPr>
              <a:t>TOMA DE DECISIONES </a:t>
            </a:r>
            <a:endParaRPr sz="700" dirty="0">
              <a:solidFill>
                <a:schemeClr val="bg1"/>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44" name="Google Shape;129;p16">
            <a:extLst>
              <a:ext uri="{FF2B5EF4-FFF2-40B4-BE49-F238E27FC236}">
                <a16:creationId xmlns:a16="http://schemas.microsoft.com/office/drawing/2014/main" id="{C5E298C6-A046-4B8D-B110-468A3D09FFCF}"/>
              </a:ext>
            </a:extLst>
          </p:cNvPr>
          <p:cNvSpPr/>
          <p:nvPr/>
        </p:nvSpPr>
        <p:spPr>
          <a:xfrm>
            <a:off x="3371850" y="3376662"/>
            <a:ext cx="842619" cy="252000"/>
          </a:xfrm>
          <a:custGeom>
            <a:avLst/>
            <a:gdLst/>
            <a:ahLst/>
            <a:cxnLst/>
            <a:rect l="l" t="t" r="r" b="b"/>
            <a:pathLst>
              <a:path w="15943" h="6942" extrusionOk="0">
                <a:moveTo>
                  <a:pt x="1393" y="0"/>
                </a:moveTo>
                <a:cubicBezTo>
                  <a:pt x="619" y="0"/>
                  <a:pt x="0" y="620"/>
                  <a:pt x="0" y="1393"/>
                </a:cubicBezTo>
                <a:lnTo>
                  <a:pt x="0" y="5561"/>
                </a:lnTo>
                <a:cubicBezTo>
                  <a:pt x="0" y="6323"/>
                  <a:pt x="619" y="6942"/>
                  <a:pt x="1393" y="6942"/>
                </a:cubicBezTo>
                <a:lnTo>
                  <a:pt x="13311" y="6942"/>
                </a:lnTo>
                <a:cubicBezTo>
                  <a:pt x="14764" y="6942"/>
                  <a:pt x="15943" y="5763"/>
                  <a:pt x="15943" y="4311"/>
                </a:cubicBezTo>
                <a:lnTo>
                  <a:pt x="15943" y="2644"/>
                </a:lnTo>
                <a:cubicBezTo>
                  <a:pt x="15943" y="1179"/>
                  <a:pt x="14764" y="0"/>
                  <a:pt x="1331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1"/>
                </a:solidFill>
                <a:latin typeface="Ebrima" panose="02000000000000000000" pitchFamily="2" charset="0"/>
                <a:ea typeface="Ebrima" panose="02000000000000000000" pitchFamily="2" charset="0"/>
                <a:cs typeface="Ebrima" panose="02000000000000000000" pitchFamily="2" charset="0"/>
                <a:sym typeface="Fira Sans Extra Condensed"/>
              </a:rPr>
              <a:t>OBSTÁCULOS</a:t>
            </a:r>
            <a:endParaRPr sz="700" dirty="0">
              <a:solidFill>
                <a:schemeClr val="bg1"/>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45" name="Google Shape;130;p16">
            <a:extLst>
              <a:ext uri="{FF2B5EF4-FFF2-40B4-BE49-F238E27FC236}">
                <a16:creationId xmlns:a16="http://schemas.microsoft.com/office/drawing/2014/main" id="{59AB2096-85AE-45C7-8E63-6B1D3A44FB63}"/>
              </a:ext>
            </a:extLst>
          </p:cNvPr>
          <p:cNvSpPr/>
          <p:nvPr/>
        </p:nvSpPr>
        <p:spPr>
          <a:xfrm>
            <a:off x="3371850" y="3666278"/>
            <a:ext cx="842619" cy="252000"/>
          </a:xfrm>
          <a:custGeom>
            <a:avLst/>
            <a:gdLst/>
            <a:ahLst/>
            <a:cxnLst/>
            <a:rect l="l" t="t" r="r" b="b"/>
            <a:pathLst>
              <a:path w="15943" h="6942" extrusionOk="0">
                <a:moveTo>
                  <a:pt x="1393" y="0"/>
                </a:moveTo>
                <a:cubicBezTo>
                  <a:pt x="619" y="0"/>
                  <a:pt x="0" y="619"/>
                  <a:pt x="0" y="1393"/>
                </a:cubicBezTo>
                <a:lnTo>
                  <a:pt x="0" y="5560"/>
                </a:lnTo>
                <a:cubicBezTo>
                  <a:pt x="0" y="6322"/>
                  <a:pt x="619" y="6942"/>
                  <a:pt x="1393" y="6942"/>
                </a:cubicBezTo>
                <a:lnTo>
                  <a:pt x="13311" y="6942"/>
                </a:lnTo>
                <a:cubicBezTo>
                  <a:pt x="14764" y="6942"/>
                  <a:pt x="15943" y="5763"/>
                  <a:pt x="15943" y="4310"/>
                </a:cubicBezTo>
                <a:lnTo>
                  <a:pt x="15943" y="2643"/>
                </a:lnTo>
                <a:cubicBezTo>
                  <a:pt x="15943" y="1179"/>
                  <a:pt x="14764" y="0"/>
                  <a:pt x="1331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1"/>
                </a:solidFill>
                <a:latin typeface="Ebrima" panose="02000000000000000000" pitchFamily="2" charset="0"/>
                <a:ea typeface="Ebrima" panose="02000000000000000000" pitchFamily="2" charset="0"/>
                <a:cs typeface="Ebrima" panose="02000000000000000000" pitchFamily="2" charset="0"/>
                <a:sym typeface="Fira Sans Extra Condensed"/>
              </a:rPr>
              <a:t>PLAN DE CHOQUE</a:t>
            </a:r>
            <a:endParaRPr sz="700" dirty="0">
              <a:solidFill>
                <a:schemeClr val="bg1"/>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50" name="Google Shape;132;p16">
            <a:extLst>
              <a:ext uri="{FF2B5EF4-FFF2-40B4-BE49-F238E27FC236}">
                <a16:creationId xmlns:a16="http://schemas.microsoft.com/office/drawing/2014/main" id="{F6B3CFE9-1603-4CF4-8EB2-680391650F44}"/>
              </a:ext>
            </a:extLst>
          </p:cNvPr>
          <p:cNvSpPr/>
          <p:nvPr/>
        </p:nvSpPr>
        <p:spPr>
          <a:xfrm>
            <a:off x="3371850" y="1446731"/>
            <a:ext cx="842619" cy="209431"/>
          </a:xfrm>
          <a:custGeom>
            <a:avLst/>
            <a:gdLst/>
            <a:ahLst/>
            <a:cxnLst/>
            <a:rect l="l" t="t" r="r" b="b"/>
            <a:pathLst>
              <a:path w="15943" h="6943" extrusionOk="0">
                <a:moveTo>
                  <a:pt x="1393" y="1"/>
                </a:moveTo>
                <a:cubicBezTo>
                  <a:pt x="619" y="1"/>
                  <a:pt x="0" y="620"/>
                  <a:pt x="0" y="1382"/>
                </a:cubicBezTo>
                <a:lnTo>
                  <a:pt x="0" y="5561"/>
                </a:lnTo>
                <a:cubicBezTo>
                  <a:pt x="0" y="6323"/>
                  <a:pt x="619" y="6942"/>
                  <a:pt x="1393" y="6942"/>
                </a:cubicBezTo>
                <a:lnTo>
                  <a:pt x="13311" y="6942"/>
                </a:lnTo>
                <a:cubicBezTo>
                  <a:pt x="14764" y="6942"/>
                  <a:pt x="15943" y="5763"/>
                  <a:pt x="15943" y="4311"/>
                </a:cubicBezTo>
                <a:lnTo>
                  <a:pt x="15943" y="2632"/>
                </a:lnTo>
                <a:cubicBezTo>
                  <a:pt x="15943" y="1180"/>
                  <a:pt x="14764" y="1"/>
                  <a:pt x="13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LIDERAZGO </a:t>
            </a:r>
            <a:endParaRPr sz="700"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51" name="Google Shape;133;p16">
            <a:extLst>
              <a:ext uri="{FF2B5EF4-FFF2-40B4-BE49-F238E27FC236}">
                <a16:creationId xmlns:a16="http://schemas.microsoft.com/office/drawing/2014/main" id="{A16121C1-4B2D-4140-AB35-CC34B75490FF}"/>
              </a:ext>
            </a:extLst>
          </p:cNvPr>
          <p:cNvSpPr/>
          <p:nvPr/>
        </p:nvSpPr>
        <p:spPr>
          <a:xfrm>
            <a:off x="3371850" y="1223821"/>
            <a:ext cx="842619" cy="209401"/>
          </a:xfrm>
          <a:custGeom>
            <a:avLst/>
            <a:gdLst/>
            <a:ahLst/>
            <a:cxnLst/>
            <a:rect l="l" t="t" r="r" b="b"/>
            <a:pathLst>
              <a:path w="15943" h="6942" extrusionOk="0">
                <a:moveTo>
                  <a:pt x="1393" y="0"/>
                </a:moveTo>
                <a:cubicBezTo>
                  <a:pt x="619" y="0"/>
                  <a:pt x="0" y="619"/>
                  <a:pt x="0" y="1381"/>
                </a:cubicBezTo>
                <a:lnTo>
                  <a:pt x="0" y="5560"/>
                </a:lnTo>
                <a:cubicBezTo>
                  <a:pt x="0" y="6322"/>
                  <a:pt x="619" y="6941"/>
                  <a:pt x="1393" y="6941"/>
                </a:cubicBezTo>
                <a:lnTo>
                  <a:pt x="13311" y="6941"/>
                </a:lnTo>
                <a:cubicBezTo>
                  <a:pt x="14764" y="6941"/>
                  <a:pt x="15943" y="5763"/>
                  <a:pt x="15943" y="4310"/>
                </a:cubicBezTo>
                <a:lnTo>
                  <a:pt x="15943" y="2631"/>
                </a:lnTo>
                <a:cubicBezTo>
                  <a:pt x="15943" y="1179"/>
                  <a:pt x="14764" y="0"/>
                  <a:pt x="1331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ANTICIPACIÓN</a:t>
            </a:r>
            <a:endParaRPr sz="700"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56" name="Google Shape;134;p16">
            <a:extLst>
              <a:ext uri="{FF2B5EF4-FFF2-40B4-BE49-F238E27FC236}">
                <a16:creationId xmlns:a16="http://schemas.microsoft.com/office/drawing/2014/main" id="{F3364F4F-B85B-4F62-A3F3-858746362B2F}"/>
              </a:ext>
            </a:extLst>
          </p:cNvPr>
          <p:cNvSpPr/>
          <p:nvPr/>
        </p:nvSpPr>
        <p:spPr>
          <a:xfrm>
            <a:off x="3371850" y="1669673"/>
            <a:ext cx="842619" cy="209401"/>
          </a:xfrm>
          <a:custGeom>
            <a:avLst/>
            <a:gdLst/>
            <a:ahLst/>
            <a:cxnLst/>
            <a:rect l="l" t="t" r="r" b="b"/>
            <a:pathLst>
              <a:path w="15943" h="6942" extrusionOk="0">
                <a:moveTo>
                  <a:pt x="1393" y="1"/>
                </a:moveTo>
                <a:cubicBezTo>
                  <a:pt x="619" y="1"/>
                  <a:pt x="0" y="620"/>
                  <a:pt x="0" y="1382"/>
                </a:cubicBezTo>
                <a:lnTo>
                  <a:pt x="0" y="5561"/>
                </a:lnTo>
                <a:cubicBezTo>
                  <a:pt x="0" y="6323"/>
                  <a:pt x="619" y="6942"/>
                  <a:pt x="1393" y="6942"/>
                </a:cubicBezTo>
                <a:lnTo>
                  <a:pt x="13311" y="6942"/>
                </a:lnTo>
                <a:cubicBezTo>
                  <a:pt x="14764" y="6942"/>
                  <a:pt x="15943" y="5763"/>
                  <a:pt x="15943" y="4311"/>
                </a:cubicBezTo>
                <a:lnTo>
                  <a:pt x="15943" y="2632"/>
                </a:lnTo>
                <a:cubicBezTo>
                  <a:pt x="15943" y="1179"/>
                  <a:pt x="14764" y="1"/>
                  <a:pt x="13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rPr>
              <a:t>EFICACIA</a:t>
            </a:r>
            <a:endParaRPr sz="700" dirty="0">
              <a:solidFill>
                <a:schemeClr val="bg2"/>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grpSp>
        <p:nvGrpSpPr>
          <p:cNvPr id="65" name="Google Shape;135;p16">
            <a:extLst>
              <a:ext uri="{FF2B5EF4-FFF2-40B4-BE49-F238E27FC236}">
                <a16:creationId xmlns:a16="http://schemas.microsoft.com/office/drawing/2014/main" id="{29349936-BE95-4012-B9DB-66965F0F8ED1}"/>
              </a:ext>
            </a:extLst>
          </p:cNvPr>
          <p:cNvGrpSpPr/>
          <p:nvPr/>
        </p:nvGrpSpPr>
        <p:grpSpPr>
          <a:xfrm>
            <a:off x="4201644" y="1336930"/>
            <a:ext cx="1604267" cy="895082"/>
            <a:chOff x="2221150" y="679771"/>
            <a:chExt cx="2092884" cy="1326610"/>
          </a:xfrm>
        </p:grpSpPr>
        <p:sp>
          <p:nvSpPr>
            <p:cNvPr id="66" name="Google Shape;136;p16">
              <a:extLst>
                <a:ext uri="{FF2B5EF4-FFF2-40B4-BE49-F238E27FC236}">
                  <a16:creationId xmlns:a16="http://schemas.microsoft.com/office/drawing/2014/main" id="{25183481-74C0-4B7B-8D2F-7D285AC0E9FF}"/>
                </a:ext>
              </a:extLst>
            </p:cNvPr>
            <p:cNvSpPr/>
            <p:nvPr/>
          </p:nvSpPr>
          <p:spPr>
            <a:xfrm>
              <a:off x="2221150" y="679771"/>
              <a:ext cx="606961" cy="411832"/>
            </a:xfrm>
            <a:custGeom>
              <a:avLst/>
              <a:gdLst/>
              <a:ahLst/>
              <a:cxnLst/>
              <a:rect l="l" t="t" r="r" b="b"/>
              <a:pathLst>
                <a:path w="14741" h="10002" fill="none" extrusionOk="0">
                  <a:moveTo>
                    <a:pt x="1" y="1"/>
                  </a:moveTo>
                  <a:lnTo>
                    <a:pt x="9871" y="1"/>
                  </a:lnTo>
                  <a:cubicBezTo>
                    <a:pt x="12562" y="1"/>
                    <a:pt x="14741" y="2179"/>
                    <a:pt x="14741" y="4858"/>
                  </a:cubicBezTo>
                  <a:lnTo>
                    <a:pt x="14741" y="10002"/>
                  </a:lnTo>
                </a:path>
              </a:pathLst>
            </a:custGeom>
            <a:noFill/>
            <a:ln w="22025" cap="flat" cmpd="sng">
              <a:solidFill>
                <a:schemeClr val="accen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73" name="Google Shape;137;p16">
              <a:extLst>
                <a:ext uri="{FF2B5EF4-FFF2-40B4-BE49-F238E27FC236}">
                  <a16:creationId xmlns:a16="http://schemas.microsoft.com/office/drawing/2014/main" id="{ECE26240-0F80-45D0-9539-EC7BB5EB21FA}"/>
                </a:ext>
              </a:extLst>
            </p:cNvPr>
            <p:cNvSpPr/>
            <p:nvPr/>
          </p:nvSpPr>
          <p:spPr>
            <a:xfrm>
              <a:off x="2221150" y="1009698"/>
              <a:ext cx="2092884" cy="996682"/>
            </a:xfrm>
            <a:custGeom>
              <a:avLst/>
              <a:gdLst/>
              <a:ahLst/>
              <a:cxnLst/>
              <a:rect l="l" t="t" r="r" b="b"/>
              <a:pathLst>
                <a:path w="50829" h="24206" fill="none" extrusionOk="0">
                  <a:moveTo>
                    <a:pt x="1" y="1"/>
                  </a:moveTo>
                  <a:lnTo>
                    <a:pt x="37291" y="1"/>
                  </a:lnTo>
                  <a:cubicBezTo>
                    <a:pt x="44768" y="1"/>
                    <a:pt x="50829" y="6073"/>
                    <a:pt x="50829" y="13550"/>
                  </a:cubicBezTo>
                  <a:lnTo>
                    <a:pt x="50829" y="24206"/>
                  </a:lnTo>
                </a:path>
              </a:pathLst>
            </a:custGeom>
            <a:noFill/>
            <a:ln w="22025" cap="flat" cmpd="sng">
              <a:solidFill>
                <a:schemeClr val="accen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74" name="Google Shape;138;p16">
              <a:extLst>
                <a:ext uri="{FF2B5EF4-FFF2-40B4-BE49-F238E27FC236}">
                  <a16:creationId xmlns:a16="http://schemas.microsoft.com/office/drawing/2014/main" id="{981D3E31-55C9-4144-90C6-225C854B90D5}"/>
                </a:ext>
              </a:extLst>
            </p:cNvPr>
            <p:cNvSpPr/>
            <p:nvPr/>
          </p:nvSpPr>
          <p:spPr>
            <a:xfrm>
              <a:off x="2221150" y="1091552"/>
              <a:ext cx="606961" cy="247132"/>
            </a:xfrm>
            <a:custGeom>
              <a:avLst/>
              <a:gdLst/>
              <a:ahLst/>
              <a:cxnLst/>
              <a:rect l="l" t="t" r="r" b="b"/>
              <a:pathLst>
                <a:path w="14741" h="6002" fill="none" extrusionOk="0">
                  <a:moveTo>
                    <a:pt x="1" y="6002"/>
                  </a:moveTo>
                  <a:lnTo>
                    <a:pt x="9871" y="6002"/>
                  </a:lnTo>
                  <a:cubicBezTo>
                    <a:pt x="12562" y="6002"/>
                    <a:pt x="14741" y="3823"/>
                    <a:pt x="14741" y="1132"/>
                  </a:cubicBezTo>
                  <a:lnTo>
                    <a:pt x="14741" y="1"/>
                  </a:lnTo>
                </a:path>
              </a:pathLst>
            </a:custGeom>
            <a:noFill/>
            <a:ln w="22025" cap="flat" cmpd="sng">
              <a:solidFill>
                <a:schemeClr val="accen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grpSp>
      <p:sp>
        <p:nvSpPr>
          <p:cNvPr id="84" name="Google Shape;148;p16">
            <a:extLst>
              <a:ext uri="{FF2B5EF4-FFF2-40B4-BE49-F238E27FC236}">
                <a16:creationId xmlns:a16="http://schemas.microsoft.com/office/drawing/2014/main" id="{AE33B6B3-E945-45B8-8DDF-A2AE0A1F3602}"/>
              </a:ext>
            </a:extLst>
          </p:cNvPr>
          <p:cNvSpPr/>
          <p:nvPr/>
        </p:nvSpPr>
        <p:spPr>
          <a:xfrm>
            <a:off x="7559202" y="3065462"/>
            <a:ext cx="1102953" cy="252000"/>
          </a:xfrm>
          <a:custGeom>
            <a:avLst/>
            <a:gdLst/>
            <a:ahLst/>
            <a:cxnLst/>
            <a:rect l="l" t="t" r="r" b="b"/>
            <a:pathLst>
              <a:path w="15943" h="6942" extrusionOk="0">
                <a:moveTo>
                  <a:pt x="2631" y="1"/>
                </a:moveTo>
                <a:cubicBezTo>
                  <a:pt x="1179" y="1"/>
                  <a:pt x="0" y="1179"/>
                  <a:pt x="0" y="2644"/>
                </a:cubicBezTo>
                <a:lnTo>
                  <a:pt x="0" y="4311"/>
                </a:lnTo>
                <a:cubicBezTo>
                  <a:pt x="0" y="5763"/>
                  <a:pt x="1179" y="6942"/>
                  <a:pt x="2631" y="6942"/>
                </a:cubicBezTo>
                <a:lnTo>
                  <a:pt x="14550" y="6942"/>
                </a:lnTo>
                <a:cubicBezTo>
                  <a:pt x="15324" y="6942"/>
                  <a:pt x="15943" y="6323"/>
                  <a:pt x="15943" y="5561"/>
                </a:cubicBezTo>
                <a:lnTo>
                  <a:pt x="15943" y="1394"/>
                </a:lnTo>
                <a:cubicBezTo>
                  <a:pt x="15943" y="620"/>
                  <a:pt x="15324" y="1"/>
                  <a:pt x="14550" y="1"/>
                </a:cubicBezTo>
                <a:close/>
              </a:path>
            </a:pathLst>
          </a:custGeom>
          <a:solidFill>
            <a:schemeClr val="accent2">
              <a:lumMod val="9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2">
                    <a:lumMod val="75000"/>
                  </a:schemeClr>
                </a:solidFill>
                <a:latin typeface="Ebrima" panose="02000000000000000000" pitchFamily="2" charset="0"/>
                <a:ea typeface="Ebrima" panose="02000000000000000000" pitchFamily="2" charset="0"/>
                <a:cs typeface="Ebrima" panose="02000000000000000000" pitchFamily="2" charset="0"/>
                <a:sym typeface="Fira Sans Extra Condensed"/>
              </a:rPr>
              <a:t> MODELO DE CUIDADOS</a:t>
            </a:r>
            <a:endParaRPr sz="700" dirty="0">
              <a:solidFill>
                <a:schemeClr val="bg2">
                  <a:lumMod val="75000"/>
                </a:schemeClr>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85" name="Google Shape;149;p16">
            <a:extLst>
              <a:ext uri="{FF2B5EF4-FFF2-40B4-BE49-F238E27FC236}">
                <a16:creationId xmlns:a16="http://schemas.microsoft.com/office/drawing/2014/main" id="{0F755B52-3142-4B14-83B1-1DE3E036B268}"/>
              </a:ext>
            </a:extLst>
          </p:cNvPr>
          <p:cNvSpPr/>
          <p:nvPr/>
        </p:nvSpPr>
        <p:spPr>
          <a:xfrm>
            <a:off x="7559203" y="3364603"/>
            <a:ext cx="1099022" cy="252000"/>
          </a:xfrm>
          <a:custGeom>
            <a:avLst/>
            <a:gdLst/>
            <a:ahLst/>
            <a:cxnLst/>
            <a:rect l="l" t="t" r="r" b="b"/>
            <a:pathLst>
              <a:path w="15943" h="6942" extrusionOk="0">
                <a:moveTo>
                  <a:pt x="2631" y="0"/>
                </a:moveTo>
                <a:cubicBezTo>
                  <a:pt x="1179" y="0"/>
                  <a:pt x="0" y="1179"/>
                  <a:pt x="0" y="2644"/>
                </a:cubicBezTo>
                <a:lnTo>
                  <a:pt x="0" y="4311"/>
                </a:lnTo>
                <a:cubicBezTo>
                  <a:pt x="0" y="5763"/>
                  <a:pt x="1179" y="6942"/>
                  <a:pt x="2631" y="6942"/>
                </a:cubicBezTo>
                <a:lnTo>
                  <a:pt x="14550" y="6942"/>
                </a:lnTo>
                <a:cubicBezTo>
                  <a:pt x="15324" y="6942"/>
                  <a:pt x="15943" y="6323"/>
                  <a:pt x="15943" y="5561"/>
                </a:cubicBezTo>
                <a:lnTo>
                  <a:pt x="15943" y="1393"/>
                </a:lnTo>
                <a:cubicBezTo>
                  <a:pt x="15943" y="620"/>
                  <a:pt x="15324" y="0"/>
                  <a:pt x="14550" y="0"/>
                </a:cubicBezTo>
                <a:close/>
              </a:path>
            </a:pathLst>
          </a:custGeom>
          <a:solidFill>
            <a:schemeClr val="accent2">
              <a:lumMod val="9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700" dirty="0">
                <a:solidFill>
                  <a:schemeClr val="bg2">
                    <a:lumMod val="75000"/>
                  </a:schemeClr>
                </a:solidFill>
                <a:latin typeface="Ebrima" panose="02000000000000000000" pitchFamily="2" charset="0"/>
                <a:ea typeface="Ebrima" panose="02000000000000000000" pitchFamily="2" charset="0"/>
                <a:cs typeface="Ebrima" panose="02000000000000000000" pitchFamily="2" charset="0"/>
                <a:sym typeface="Fira Sans Extra Condensed"/>
              </a:rPr>
              <a:t>NUEVOS DISPOSITIVOS</a:t>
            </a:r>
            <a:endParaRPr sz="700" dirty="0">
              <a:solidFill>
                <a:schemeClr val="bg2">
                  <a:lumMod val="75000"/>
                </a:schemeClr>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86" name="Google Shape;150;p16">
            <a:extLst>
              <a:ext uri="{FF2B5EF4-FFF2-40B4-BE49-F238E27FC236}">
                <a16:creationId xmlns:a16="http://schemas.microsoft.com/office/drawing/2014/main" id="{A8296A71-9AF3-4D6E-98AA-812C042DC8CA}"/>
              </a:ext>
            </a:extLst>
          </p:cNvPr>
          <p:cNvSpPr/>
          <p:nvPr/>
        </p:nvSpPr>
        <p:spPr>
          <a:xfrm>
            <a:off x="7559203" y="3663744"/>
            <a:ext cx="1099022" cy="252000"/>
          </a:xfrm>
          <a:custGeom>
            <a:avLst/>
            <a:gdLst/>
            <a:ahLst/>
            <a:cxnLst/>
            <a:rect l="l" t="t" r="r" b="b"/>
            <a:pathLst>
              <a:path w="15943" h="6942" extrusionOk="0">
                <a:moveTo>
                  <a:pt x="2631" y="0"/>
                </a:moveTo>
                <a:cubicBezTo>
                  <a:pt x="1179" y="0"/>
                  <a:pt x="0" y="1179"/>
                  <a:pt x="0" y="2643"/>
                </a:cubicBezTo>
                <a:lnTo>
                  <a:pt x="0" y="4310"/>
                </a:lnTo>
                <a:cubicBezTo>
                  <a:pt x="0" y="5763"/>
                  <a:pt x="1179" y="6942"/>
                  <a:pt x="2631" y="6942"/>
                </a:cubicBezTo>
                <a:lnTo>
                  <a:pt x="14550" y="6942"/>
                </a:lnTo>
                <a:cubicBezTo>
                  <a:pt x="15324" y="6942"/>
                  <a:pt x="15943" y="6322"/>
                  <a:pt x="15943" y="5560"/>
                </a:cubicBezTo>
                <a:lnTo>
                  <a:pt x="15943" y="1393"/>
                </a:lnTo>
                <a:cubicBezTo>
                  <a:pt x="15943" y="619"/>
                  <a:pt x="15324" y="0"/>
                  <a:pt x="14550" y="0"/>
                </a:cubicBezTo>
                <a:close/>
              </a:path>
            </a:pathLst>
          </a:custGeom>
          <a:solidFill>
            <a:schemeClr val="accent2">
              <a:lumMod val="90000"/>
            </a:scheme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chemeClr val="bg2">
                    <a:lumMod val="75000"/>
                  </a:schemeClr>
                </a:solidFill>
                <a:latin typeface="Ebrima" panose="02000000000000000000" pitchFamily="2" charset="0"/>
                <a:ea typeface="Ebrima" panose="02000000000000000000" pitchFamily="2" charset="0"/>
                <a:cs typeface="Ebrima" panose="02000000000000000000" pitchFamily="2" charset="0"/>
                <a:sym typeface="Fira Sans Extra Condensed"/>
              </a:rPr>
              <a:t>COORDINACIÓN SOCIOSANITARIA</a:t>
            </a:r>
            <a:endParaRPr sz="700" dirty="0">
              <a:solidFill>
                <a:schemeClr val="bg2">
                  <a:lumMod val="75000"/>
                </a:schemeClr>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88" name="Google Shape;152;p16">
            <a:extLst>
              <a:ext uri="{FF2B5EF4-FFF2-40B4-BE49-F238E27FC236}">
                <a16:creationId xmlns:a16="http://schemas.microsoft.com/office/drawing/2014/main" id="{E7FC1049-96CC-4514-8917-143E6387598D}"/>
              </a:ext>
            </a:extLst>
          </p:cNvPr>
          <p:cNvSpPr/>
          <p:nvPr/>
        </p:nvSpPr>
        <p:spPr>
          <a:xfrm>
            <a:off x="7093989" y="3153722"/>
            <a:ext cx="465256" cy="362738"/>
          </a:xfrm>
          <a:custGeom>
            <a:avLst/>
            <a:gdLst/>
            <a:ahLst/>
            <a:cxnLst/>
            <a:rect l="l" t="t" r="r" b="b"/>
            <a:pathLst>
              <a:path w="14741" h="10014" fill="none" extrusionOk="0">
                <a:moveTo>
                  <a:pt x="14740" y="0"/>
                </a:moveTo>
                <a:lnTo>
                  <a:pt x="4870" y="0"/>
                </a:lnTo>
                <a:cubicBezTo>
                  <a:pt x="2179" y="0"/>
                  <a:pt x="0" y="2179"/>
                  <a:pt x="0" y="4858"/>
                </a:cubicBezTo>
                <a:lnTo>
                  <a:pt x="0" y="10013"/>
                </a:lnTo>
              </a:path>
            </a:pathLst>
          </a:custGeom>
          <a:noFill/>
          <a:ln w="22025" cap="flat" cmpd="sng">
            <a:solidFill>
              <a:schemeClr val="accent3"/>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89" name="Google Shape;153;p16">
            <a:extLst>
              <a:ext uri="{FF2B5EF4-FFF2-40B4-BE49-F238E27FC236}">
                <a16:creationId xmlns:a16="http://schemas.microsoft.com/office/drawing/2014/main" id="{AF401F1C-886B-4DFD-8D10-E237ABA5EFD1}"/>
              </a:ext>
            </a:extLst>
          </p:cNvPr>
          <p:cNvSpPr/>
          <p:nvPr/>
        </p:nvSpPr>
        <p:spPr>
          <a:xfrm>
            <a:off x="7093989" y="3516425"/>
            <a:ext cx="465256" cy="278201"/>
          </a:xfrm>
          <a:custGeom>
            <a:avLst/>
            <a:gdLst/>
            <a:ahLst/>
            <a:cxnLst/>
            <a:rect l="l" t="t" r="r" b="b"/>
            <a:pathLst>
              <a:path w="14741" h="5990" fill="none" extrusionOk="0">
                <a:moveTo>
                  <a:pt x="14740" y="5989"/>
                </a:moveTo>
                <a:lnTo>
                  <a:pt x="4870" y="5989"/>
                </a:lnTo>
                <a:cubicBezTo>
                  <a:pt x="2179" y="5989"/>
                  <a:pt x="0" y="3810"/>
                  <a:pt x="0" y="1132"/>
                </a:cubicBezTo>
                <a:lnTo>
                  <a:pt x="0" y="0"/>
                </a:lnTo>
              </a:path>
            </a:pathLst>
          </a:custGeom>
          <a:noFill/>
          <a:ln w="22025" cap="flat" cmpd="sng">
            <a:solidFill>
              <a:schemeClr val="accent3"/>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90" name="Google Shape;154;p16">
            <a:extLst>
              <a:ext uri="{FF2B5EF4-FFF2-40B4-BE49-F238E27FC236}">
                <a16:creationId xmlns:a16="http://schemas.microsoft.com/office/drawing/2014/main" id="{49777EBD-35F0-403E-9B48-CC0E5E3ED348}"/>
              </a:ext>
            </a:extLst>
          </p:cNvPr>
          <p:cNvSpPr/>
          <p:nvPr/>
        </p:nvSpPr>
        <p:spPr>
          <a:xfrm>
            <a:off x="5950489" y="2788738"/>
            <a:ext cx="1608780" cy="672503"/>
          </a:xfrm>
          <a:custGeom>
            <a:avLst/>
            <a:gdLst/>
            <a:ahLst/>
            <a:cxnLst/>
            <a:rect l="l" t="t" r="r" b="b"/>
            <a:pathLst>
              <a:path w="50972" h="24207" fill="none" extrusionOk="0">
                <a:moveTo>
                  <a:pt x="1" y="1"/>
                </a:moveTo>
                <a:lnTo>
                  <a:pt x="1" y="10657"/>
                </a:lnTo>
                <a:cubicBezTo>
                  <a:pt x="1" y="18134"/>
                  <a:pt x="6061" y="24206"/>
                  <a:pt x="13538" y="24206"/>
                </a:cubicBezTo>
                <a:lnTo>
                  <a:pt x="50971" y="24206"/>
                </a:lnTo>
              </a:path>
            </a:pathLst>
          </a:custGeom>
          <a:noFill/>
          <a:ln w="22025" cap="flat" cmpd="sng">
            <a:solidFill>
              <a:schemeClr val="accent3"/>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92" name="Google Shape;156;p16">
            <a:extLst>
              <a:ext uri="{FF2B5EF4-FFF2-40B4-BE49-F238E27FC236}">
                <a16:creationId xmlns:a16="http://schemas.microsoft.com/office/drawing/2014/main" id="{D8F3FCBD-683E-4F49-A2B8-23FB2439D305}"/>
              </a:ext>
            </a:extLst>
          </p:cNvPr>
          <p:cNvSpPr/>
          <p:nvPr/>
        </p:nvSpPr>
        <p:spPr>
          <a:xfrm>
            <a:off x="7559202" y="1153210"/>
            <a:ext cx="989455" cy="218579"/>
          </a:xfrm>
          <a:custGeom>
            <a:avLst/>
            <a:gdLst/>
            <a:ahLst/>
            <a:cxnLst/>
            <a:rect l="l" t="t" r="r" b="b"/>
            <a:pathLst>
              <a:path w="15943" h="6942" extrusionOk="0">
                <a:moveTo>
                  <a:pt x="2631" y="0"/>
                </a:moveTo>
                <a:cubicBezTo>
                  <a:pt x="1179" y="0"/>
                  <a:pt x="0" y="1179"/>
                  <a:pt x="0" y="2631"/>
                </a:cubicBezTo>
                <a:lnTo>
                  <a:pt x="0" y="4310"/>
                </a:lnTo>
                <a:cubicBezTo>
                  <a:pt x="0" y="5763"/>
                  <a:pt x="1179" y="6941"/>
                  <a:pt x="2631" y="6941"/>
                </a:cubicBezTo>
                <a:lnTo>
                  <a:pt x="14550" y="6941"/>
                </a:lnTo>
                <a:cubicBezTo>
                  <a:pt x="15324" y="6941"/>
                  <a:pt x="15943" y="6322"/>
                  <a:pt x="15943" y="5560"/>
                </a:cubicBezTo>
                <a:lnTo>
                  <a:pt x="15943" y="1381"/>
                </a:lnTo>
                <a:cubicBezTo>
                  <a:pt x="15943" y="619"/>
                  <a:pt x="15324" y="0"/>
                  <a:pt x="1455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rPr>
              <a:t>ECONÓMICO</a:t>
            </a:r>
            <a:endParaRPr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93" name="Google Shape;157;p16">
            <a:extLst>
              <a:ext uri="{FF2B5EF4-FFF2-40B4-BE49-F238E27FC236}">
                <a16:creationId xmlns:a16="http://schemas.microsoft.com/office/drawing/2014/main" id="{7C42B848-FDE1-4D8B-B080-7CDE83D3BAD8}"/>
              </a:ext>
            </a:extLst>
          </p:cNvPr>
          <p:cNvSpPr/>
          <p:nvPr/>
        </p:nvSpPr>
        <p:spPr>
          <a:xfrm>
            <a:off x="7559202" y="1395162"/>
            <a:ext cx="989455" cy="218579"/>
          </a:xfrm>
          <a:custGeom>
            <a:avLst/>
            <a:gdLst/>
            <a:ahLst/>
            <a:cxnLst/>
            <a:rect l="l" t="t" r="r" b="b"/>
            <a:pathLst>
              <a:path w="15943" h="6943" extrusionOk="0">
                <a:moveTo>
                  <a:pt x="2631" y="1"/>
                </a:moveTo>
                <a:cubicBezTo>
                  <a:pt x="1179" y="1"/>
                  <a:pt x="0" y="1180"/>
                  <a:pt x="0" y="2632"/>
                </a:cubicBezTo>
                <a:lnTo>
                  <a:pt x="0" y="4311"/>
                </a:lnTo>
                <a:cubicBezTo>
                  <a:pt x="0" y="5763"/>
                  <a:pt x="1179" y="6942"/>
                  <a:pt x="2631" y="6942"/>
                </a:cubicBezTo>
                <a:lnTo>
                  <a:pt x="14550" y="6942"/>
                </a:lnTo>
                <a:cubicBezTo>
                  <a:pt x="15324" y="6942"/>
                  <a:pt x="15943" y="6323"/>
                  <a:pt x="15943" y="5561"/>
                </a:cubicBezTo>
                <a:lnTo>
                  <a:pt x="15943" y="1382"/>
                </a:lnTo>
                <a:cubicBezTo>
                  <a:pt x="15943" y="620"/>
                  <a:pt x="15324" y="1"/>
                  <a:pt x="1455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rPr>
              <a:t>TECNOLÓGICO</a:t>
            </a:r>
            <a:endParaRPr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94" name="Google Shape;158;p16">
            <a:extLst>
              <a:ext uri="{FF2B5EF4-FFF2-40B4-BE49-F238E27FC236}">
                <a16:creationId xmlns:a16="http://schemas.microsoft.com/office/drawing/2014/main" id="{80F8EB2E-6559-4454-8FC3-A5533E347BA7}"/>
              </a:ext>
            </a:extLst>
          </p:cNvPr>
          <p:cNvSpPr/>
          <p:nvPr/>
        </p:nvSpPr>
        <p:spPr>
          <a:xfrm>
            <a:off x="7559202" y="1656212"/>
            <a:ext cx="989455" cy="218579"/>
          </a:xfrm>
          <a:custGeom>
            <a:avLst/>
            <a:gdLst/>
            <a:ahLst/>
            <a:cxnLst/>
            <a:rect l="l" t="t" r="r" b="b"/>
            <a:pathLst>
              <a:path w="15943" h="6942" extrusionOk="0">
                <a:moveTo>
                  <a:pt x="2631" y="1"/>
                </a:moveTo>
                <a:cubicBezTo>
                  <a:pt x="1179" y="1"/>
                  <a:pt x="0" y="1179"/>
                  <a:pt x="0" y="2632"/>
                </a:cubicBezTo>
                <a:lnTo>
                  <a:pt x="0" y="4311"/>
                </a:lnTo>
                <a:cubicBezTo>
                  <a:pt x="0" y="5763"/>
                  <a:pt x="1179" y="6942"/>
                  <a:pt x="2631" y="6942"/>
                </a:cubicBezTo>
                <a:lnTo>
                  <a:pt x="14550" y="6942"/>
                </a:lnTo>
                <a:cubicBezTo>
                  <a:pt x="15324" y="6942"/>
                  <a:pt x="15943" y="6323"/>
                  <a:pt x="15943" y="5561"/>
                </a:cubicBezTo>
                <a:lnTo>
                  <a:pt x="15943" y="1382"/>
                </a:lnTo>
                <a:cubicBezTo>
                  <a:pt x="15943" y="620"/>
                  <a:pt x="15324" y="1"/>
                  <a:pt x="1455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rPr>
              <a:t>ORGANIZACIONAL </a:t>
            </a:r>
            <a:endParaRPr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96" name="Google Shape;160;p16">
            <a:extLst>
              <a:ext uri="{FF2B5EF4-FFF2-40B4-BE49-F238E27FC236}">
                <a16:creationId xmlns:a16="http://schemas.microsoft.com/office/drawing/2014/main" id="{74E305F2-93CF-4C4B-9D16-779B0DC09F90}"/>
              </a:ext>
            </a:extLst>
          </p:cNvPr>
          <p:cNvSpPr/>
          <p:nvPr/>
        </p:nvSpPr>
        <p:spPr>
          <a:xfrm>
            <a:off x="7093989" y="1278654"/>
            <a:ext cx="465256" cy="277869"/>
          </a:xfrm>
          <a:custGeom>
            <a:avLst/>
            <a:gdLst/>
            <a:ahLst/>
            <a:cxnLst/>
            <a:rect l="l" t="t" r="r" b="b"/>
            <a:pathLst>
              <a:path w="14741" h="10002" fill="none" extrusionOk="0">
                <a:moveTo>
                  <a:pt x="14740" y="1"/>
                </a:moveTo>
                <a:lnTo>
                  <a:pt x="4870" y="1"/>
                </a:lnTo>
                <a:cubicBezTo>
                  <a:pt x="2179" y="1"/>
                  <a:pt x="0" y="2179"/>
                  <a:pt x="0" y="4858"/>
                </a:cubicBezTo>
                <a:lnTo>
                  <a:pt x="0" y="10002"/>
                </a:lnTo>
              </a:path>
            </a:pathLst>
          </a:custGeom>
          <a:noFill/>
          <a:ln w="22025" cap="flat" cmpd="sng">
            <a:solidFill>
              <a:schemeClr val="accent5"/>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97" name="Google Shape;161;p16">
            <a:extLst>
              <a:ext uri="{FF2B5EF4-FFF2-40B4-BE49-F238E27FC236}">
                <a16:creationId xmlns:a16="http://schemas.microsoft.com/office/drawing/2014/main" id="{17E12121-BEFD-437D-ADE5-DFCD47DAC71D}"/>
              </a:ext>
            </a:extLst>
          </p:cNvPr>
          <p:cNvSpPr/>
          <p:nvPr/>
        </p:nvSpPr>
        <p:spPr>
          <a:xfrm>
            <a:off x="5950489" y="1559536"/>
            <a:ext cx="1608780" cy="672475"/>
          </a:xfrm>
          <a:custGeom>
            <a:avLst/>
            <a:gdLst/>
            <a:ahLst/>
            <a:cxnLst/>
            <a:rect l="l" t="t" r="r" b="b"/>
            <a:pathLst>
              <a:path w="50972" h="24206" fill="none" extrusionOk="0">
                <a:moveTo>
                  <a:pt x="50971" y="1"/>
                </a:moveTo>
                <a:lnTo>
                  <a:pt x="13538" y="1"/>
                </a:lnTo>
                <a:cubicBezTo>
                  <a:pt x="6061" y="1"/>
                  <a:pt x="1" y="6073"/>
                  <a:pt x="1" y="13550"/>
                </a:cubicBezTo>
                <a:lnTo>
                  <a:pt x="1" y="24206"/>
                </a:lnTo>
              </a:path>
            </a:pathLst>
          </a:custGeom>
          <a:noFill/>
          <a:ln w="22025" cap="flat" cmpd="sng">
            <a:solidFill>
              <a:schemeClr val="accent5"/>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98" name="Google Shape;162;p16">
            <a:extLst>
              <a:ext uri="{FF2B5EF4-FFF2-40B4-BE49-F238E27FC236}">
                <a16:creationId xmlns:a16="http://schemas.microsoft.com/office/drawing/2014/main" id="{BC6678AE-C643-4B26-8337-61BB2D4F84B3}"/>
              </a:ext>
            </a:extLst>
          </p:cNvPr>
          <p:cNvSpPr/>
          <p:nvPr/>
        </p:nvSpPr>
        <p:spPr>
          <a:xfrm>
            <a:off x="7093968" y="1569470"/>
            <a:ext cx="465277" cy="212037"/>
          </a:xfrm>
          <a:custGeom>
            <a:avLst/>
            <a:gdLst/>
            <a:ahLst/>
            <a:cxnLst/>
            <a:rect l="l" t="t" r="r" b="b"/>
            <a:pathLst>
              <a:path w="14741" h="6002" fill="none" extrusionOk="0">
                <a:moveTo>
                  <a:pt x="14740" y="6002"/>
                </a:moveTo>
                <a:lnTo>
                  <a:pt x="4870" y="6002"/>
                </a:lnTo>
                <a:cubicBezTo>
                  <a:pt x="2179" y="6002"/>
                  <a:pt x="0" y="3823"/>
                  <a:pt x="0" y="1132"/>
                </a:cubicBezTo>
                <a:lnTo>
                  <a:pt x="0" y="1"/>
                </a:lnTo>
              </a:path>
            </a:pathLst>
          </a:custGeom>
          <a:noFill/>
          <a:ln w="22025" cap="flat" cmpd="sng">
            <a:solidFill>
              <a:schemeClr val="accent5"/>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100" name="Google Shape;164;p16">
            <a:extLst>
              <a:ext uri="{FF2B5EF4-FFF2-40B4-BE49-F238E27FC236}">
                <a16:creationId xmlns:a16="http://schemas.microsoft.com/office/drawing/2014/main" id="{686FFC41-2EBC-4F80-8647-4227D115AA32}"/>
              </a:ext>
            </a:extLst>
          </p:cNvPr>
          <p:cNvSpPr/>
          <p:nvPr/>
        </p:nvSpPr>
        <p:spPr>
          <a:xfrm>
            <a:off x="5447523" y="2129147"/>
            <a:ext cx="865842" cy="762460"/>
          </a:xfrm>
          <a:custGeom>
            <a:avLst/>
            <a:gdLst/>
            <a:ahLst/>
            <a:cxnLst/>
            <a:rect l="l" t="t" r="r" b="b"/>
            <a:pathLst>
              <a:path w="27433" h="27445" extrusionOk="0">
                <a:moveTo>
                  <a:pt x="3608" y="1"/>
                </a:moveTo>
                <a:cubicBezTo>
                  <a:pt x="1620" y="1"/>
                  <a:pt x="1" y="1620"/>
                  <a:pt x="1" y="3620"/>
                </a:cubicBezTo>
                <a:lnTo>
                  <a:pt x="1" y="23825"/>
                </a:lnTo>
                <a:cubicBezTo>
                  <a:pt x="1" y="25825"/>
                  <a:pt x="1620" y="27445"/>
                  <a:pt x="3608" y="27445"/>
                </a:cubicBezTo>
                <a:lnTo>
                  <a:pt x="23825" y="27445"/>
                </a:lnTo>
                <a:cubicBezTo>
                  <a:pt x="25813" y="27445"/>
                  <a:pt x="27433" y="25825"/>
                  <a:pt x="27433" y="23825"/>
                </a:cubicBezTo>
                <a:lnTo>
                  <a:pt x="27433" y="3620"/>
                </a:lnTo>
                <a:cubicBezTo>
                  <a:pt x="27433" y="1620"/>
                  <a:pt x="25813" y="1"/>
                  <a:pt x="23825" y="1"/>
                </a:cubicBezTo>
                <a:close/>
              </a:path>
            </a:pathLst>
          </a:custGeom>
          <a:solidFill>
            <a:srgbClr val="FFFFFF"/>
          </a:solidFill>
          <a:ln w="22025" cap="flat" cmpd="sng">
            <a:solidFill>
              <a:schemeClr val="accent1">
                <a:lumMod val="75000"/>
              </a:schemeClr>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101" name="Google Shape;165;p16">
            <a:extLst>
              <a:ext uri="{FF2B5EF4-FFF2-40B4-BE49-F238E27FC236}">
                <a16:creationId xmlns:a16="http://schemas.microsoft.com/office/drawing/2014/main" id="{BE7B154C-ED24-4FD1-9A46-C2B4721E1959}"/>
              </a:ext>
            </a:extLst>
          </p:cNvPr>
          <p:cNvSpPr/>
          <p:nvPr/>
        </p:nvSpPr>
        <p:spPr>
          <a:xfrm>
            <a:off x="5567772" y="2235325"/>
            <a:ext cx="625339" cy="550099"/>
          </a:xfrm>
          <a:custGeom>
            <a:avLst/>
            <a:gdLst/>
            <a:ahLst/>
            <a:cxnLst/>
            <a:rect l="l" t="t" r="r" b="b"/>
            <a:pathLst>
              <a:path w="19813" h="19801" extrusionOk="0">
                <a:moveTo>
                  <a:pt x="1882" y="1"/>
                </a:moveTo>
                <a:cubicBezTo>
                  <a:pt x="846" y="1"/>
                  <a:pt x="1" y="834"/>
                  <a:pt x="1" y="1870"/>
                </a:cubicBezTo>
                <a:lnTo>
                  <a:pt x="1" y="17932"/>
                </a:lnTo>
                <a:cubicBezTo>
                  <a:pt x="1" y="18967"/>
                  <a:pt x="846" y="19801"/>
                  <a:pt x="1882" y="19801"/>
                </a:cubicBezTo>
                <a:lnTo>
                  <a:pt x="17931" y="19801"/>
                </a:lnTo>
                <a:cubicBezTo>
                  <a:pt x="18967" y="19801"/>
                  <a:pt x="19813" y="18967"/>
                  <a:pt x="19813" y="17932"/>
                </a:cubicBezTo>
                <a:lnTo>
                  <a:pt x="19813" y="1870"/>
                </a:lnTo>
                <a:cubicBezTo>
                  <a:pt x="19813" y="834"/>
                  <a:pt x="18967" y="1"/>
                  <a:pt x="17931" y="1"/>
                </a:cubicBezTo>
                <a:close/>
              </a:path>
            </a:pathLst>
          </a:custGeom>
          <a:solidFill>
            <a:schemeClr val="accent2">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700" dirty="0">
              <a:latin typeface="Ebrima" panose="02000000000000000000" pitchFamily="2" charset="0"/>
              <a:ea typeface="Ebrima" panose="02000000000000000000" pitchFamily="2" charset="0"/>
              <a:cs typeface="Ebrima" panose="02000000000000000000" pitchFamily="2" charset="0"/>
            </a:endParaRPr>
          </a:p>
        </p:txBody>
      </p:sp>
      <p:pic>
        <p:nvPicPr>
          <p:cNvPr id="107" name="Gráfico 106" descr="Flecha circular">
            <a:extLst>
              <a:ext uri="{FF2B5EF4-FFF2-40B4-BE49-F238E27FC236}">
                <a16:creationId xmlns:a16="http://schemas.microsoft.com/office/drawing/2014/main" id="{8A61789F-19B3-4E45-9ADB-9DE5454596F5}"/>
              </a:ext>
            </a:extLst>
          </p:cNvPr>
          <p:cNvPicPr>
            <a:picLocks noChangeAspect="1"/>
          </p:cNvPicPr>
          <p:nvPr/>
        </p:nvPicPr>
        <p:blipFill>
          <a:blip r:embed="rId5">
            <a:extLst>
              <a:ext uri="{96DAC541-7B7A-43D3-8B79-37D633B846F1}">
                <asvg:svgBlip xmlns:asvg="http://schemas.microsoft.com/office/drawing/2016/SVG/main" xmlns="" r:embed="rId6"/>
              </a:ext>
            </a:extLst>
          </a:blip>
          <a:srcRect/>
          <a:stretch/>
        </p:blipFill>
        <p:spPr>
          <a:xfrm>
            <a:off x="5659892" y="2278831"/>
            <a:ext cx="421741" cy="421741"/>
          </a:xfrm>
          <a:prstGeom prst="rect">
            <a:avLst/>
          </a:prstGeom>
        </p:spPr>
      </p:pic>
      <p:sp>
        <p:nvSpPr>
          <p:cNvPr id="108" name="Google Shape;752;p54">
            <a:extLst>
              <a:ext uri="{FF2B5EF4-FFF2-40B4-BE49-F238E27FC236}">
                <a16:creationId xmlns:a16="http://schemas.microsoft.com/office/drawing/2014/main" id="{691C442B-D628-4F8C-BC3B-63113BD7B68D}"/>
              </a:ext>
            </a:extLst>
          </p:cNvPr>
          <p:cNvSpPr txBox="1">
            <a:spLocks/>
          </p:cNvSpPr>
          <p:nvPr/>
        </p:nvSpPr>
        <p:spPr>
          <a:xfrm>
            <a:off x="4663997" y="1659699"/>
            <a:ext cx="1116956" cy="42174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1050" dirty="0">
                <a:solidFill>
                  <a:schemeClr val="bg2"/>
                </a:solidFill>
                <a:latin typeface="Ebrima" panose="02000000000000000000" pitchFamily="2" charset="0"/>
                <a:ea typeface="Ebrima" panose="02000000000000000000" pitchFamily="2" charset="0"/>
                <a:cs typeface="Ebrima" panose="02000000000000000000" pitchFamily="2" charset="0"/>
                <a:sym typeface="Ubuntu Light"/>
              </a:rPr>
              <a:t>1. Emergencia de la crisis</a:t>
            </a:r>
          </a:p>
        </p:txBody>
      </p:sp>
      <p:sp>
        <p:nvSpPr>
          <p:cNvPr id="109" name="Google Shape;752;p54">
            <a:extLst>
              <a:ext uri="{FF2B5EF4-FFF2-40B4-BE49-F238E27FC236}">
                <a16:creationId xmlns:a16="http://schemas.microsoft.com/office/drawing/2014/main" id="{061A9123-88C1-4B44-8C1E-20BDE70A992A}"/>
              </a:ext>
            </a:extLst>
          </p:cNvPr>
          <p:cNvSpPr txBox="1">
            <a:spLocks/>
          </p:cNvSpPr>
          <p:nvPr/>
        </p:nvSpPr>
        <p:spPr>
          <a:xfrm>
            <a:off x="4704838" y="2930794"/>
            <a:ext cx="992992" cy="42174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1050" dirty="0">
                <a:solidFill>
                  <a:schemeClr val="bg2"/>
                </a:solidFill>
                <a:latin typeface="Ebrima" panose="02000000000000000000" pitchFamily="2" charset="0"/>
                <a:ea typeface="Ebrima" panose="02000000000000000000" pitchFamily="2" charset="0"/>
                <a:cs typeface="Ebrima" panose="02000000000000000000" pitchFamily="2" charset="0"/>
                <a:sym typeface="Ubuntu Light"/>
              </a:rPr>
              <a:t>2. Gestión de la crisis</a:t>
            </a:r>
          </a:p>
        </p:txBody>
      </p:sp>
      <p:sp>
        <p:nvSpPr>
          <p:cNvPr id="110" name="Google Shape;752;p54">
            <a:extLst>
              <a:ext uri="{FF2B5EF4-FFF2-40B4-BE49-F238E27FC236}">
                <a16:creationId xmlns:a16="http://schemas.microsoft.com/office/drawing/2014/main" id="{9DC8430F-5917-468C-A636-07F3C5F573EC}"/>
              </a:ext>
            </a:extLst>
          </p:cNvPr>
          <p:cNvSpPr txBox="1">
            <a:spLocks/>
          </p:cNvSpPr>
          <p:nvPr/>
        </p:nvSpPr>
        <p:spPr>
          <a:xfrm>
            <a:off x="6258351" y="1659110"/>
            <a:ext cx="992992" cy="42174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1050" dirty="0">
                <a:solidFill>
                  <a:schemeClr val="bg2"/>
                </a:solidFill>
                <a:latin typeface="Ebrima" panose="02000000000000000000" pitchFamily="2" charset="0"/>
                <a:ea typeface="Ebrima" panose="02000000000000000000" pitchFamily="2" charset="0"/>
                <a:cs typeface="Ebrima" panose="02000000000000000000" pitchFamily="2" charset="0"/>
                <a:sym typeface="Ubuntu Light"/>
              </a:rPr>
              <a:t>3. Impacto  de la crisis</a:t>
            </a:r>
          </a:p>
        </p:txBody>
      </p:sp>
      <p:sp>
        <p:nvSpPr>
          <p:cNvPr id="111" name="Google Shape;752;p54">
            <a:extLst>
              <a:ext uri="{FF2B5EF4-FFF2-40B4-BE49-F238E27FC236}">
                <a16:creationId xmlns:a16="http://schemas.microsoft.com/office/drawing/2014/main" id="{B0005E57-06AB-4E0E-8FB6-8EE3D4A0AA10}"/>
              </a:ext>
            </a:extLst>
          </p:cNvPr>
          <p:cNvSpPr txBox="1">
            <a:spLocks/>
          </p:cNvSpPr>
          <p:nvPr/>
        </p:nvSpPr>
        <p:spPr>
          <a:xfrm>
            <a:off x="6147460" y="2930794"/>
            <a:ext cx="992992" cy="42174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1050" dirty="0">
                <a:solidFill>
                  <a:schemeClr val="bg2"/>
                </a:solidFill>
                <a:latin typeface="Ebrima" panose="02000000000000000000" pitchFamily="2" charset="0"/>
                <a:ea typeface="Ebrima" panose="02000000000000000000" pitchFamily="2" charset="0"/>
                <a:cs typeface="Ebrima" panose="02000000000000000000" pitchFamily="2" charset="0"/>
                <a:sym typeface="Ubuntu Light"/>
              </a:rPr>
              <a:t>4. Lecciones aprendidas </a:t>
            </a:r>
          </a:p>
        </p:txBody>
      </p:sp>
      <p:sp>
        <p:nvSpPr>
          <p:cNvPr id="112" name="Google Shape;160;p16">
            <a:extLst>
              <a:ext uri="{FF2B5EF4-FFF2-40B4-BE49-F238E27FC236}">
                <a16:creationId xmlns:a16="http://schemas.microsoft.com/office/drawing/2014/main" id="{378E8383-E12F-4651-A249-C0DE8DC90C2A}"/>
              </a:ext>
            </a:extLst>
          </p:cNvPr>
          <p:cNvSpPr/>
          <p:nvPr/>
        </p:nvSpPr>
        <p:spPr>
          <a:xfrm>
            <a:off x="7097246" y="998361"/>
            <a:ext cx="465256" cy="558751"/>
          </a:xfrm>
          <a:custGeom>
            <a:avLst/>
            <a:gdLst/>
            <a:ahLst/>
            <a:cxnLst/>
            <a:rect l="l" t="t" r="r" b="b"/>
            <a:pathLst>
              <a:path w="14741" h="10002" fill="none" extrusionOk="0">
                <a:moveTo>
                  <a:pt x="14740" y="1"/>
                </a:moveTo>
                <a:lnTo>
                  <a:pt x="4870" y="1"/>
                </a:lnTo>
                <a:cubicBezTo>
                  <a:pt x="2179" y="1"/>
                  <a:pt x="0" y="2179"/>
                  <a:pt x="0" y="4858"/>
                </a:cubicBezTo>
                <a:lnTo>
                  <a:pt x="0" y="10002"/>
                </a:lnTo>
              </a:path>
            </a:pathLst>
          </a:custGeom>
          <a:noFill/>
          <a:ln w="22025" cap="flat" cmpd="sng">
            <a:solidFill>
              <a:schemeClr val="accent5"/>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
        <p:nvSpPr>
          <p:cNvPr id="113" name="Google Shape;156;p16">
            <a:extLst>
              <a:ext uri="{FF2B5EF4-FFF2-40B4-BE49-F238E27FC236}">
                <a16:creationId xmlns:a16="http://schemas.microsoft.com/office/drawing/2014/main" id="{3DA29590-CCFD-440D-9BFC-69909C7ABC4A}"/>
              </a:ext>
            </a:extLst>
          </p:cNvPr>
          <p:cNvSpPr/>
          <p:nvPr/>
        </p:nvSpPr>
        <p:spPr>
          <a:xfrm>
            <a:off x="7560482" y="918619"/>
            <a:ext cx="989455" cy="218579"/>
          </a:xfrm>
          <a:custGeom>
            <a:avLst/>
            <a:gdLst/>
            <a:ahLst/>
            <a:cxnLst/>
            <a:rect l="l" t="t" r="r" b="b"/>
            <a:pathLst>
              <a:path w="15943" h="6942" extrusionOk="0">
                <a:moveTo>
                  <a:pt x="2631" y="0"/>
                </a:moveTo>
                <a:cubicBezTo>
                  <a:pt x="1179" y="0"/>
                  <a:pt x="0" y="1179"/>
                  <a:pt x="0" y="2631"/>
                </a:cubicBezTo>
                <a:lnTo>
                  <a:pt x="0" y="4310"/>
                </a:lnTo>
                <a:cubicBezTo>
                  <a:pt x="0" y="5763"/>
                  <a:pt x="1179" y="6941"/>
                  <a:pt x="2631" y="6941"/>
                </a:cubicBezTo>
                <a:lnTo>
                  <a:pt x="14550" y="6941"/>
                </a:lnTo>
                <a:cubicBezTo>
                  <a:pt x="15324" y="6941"/>
                  <a:pt x="15943" y="6322"/>
                  <a:pt x="15943" y="5560"/>
                </a:cubicBezTo>
                <a:lnTo>
                  <a:pt x="15943" y="1381"/>
                </a:lnTo>
                <a:cubicBezTo>
                  <a:pt x="15943" y="619"/>
                  <a:pt x="15324" y="0"/>
                  <a:pt x="1455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ES"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rPr>
              <a:t>SOCIAL</a:t>
            </a:r>
            <a:endParaRPr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114" name="Google Shape;158;p16">
            <a:extLst>
              <a:ext uri="{FF2B5EF4-FFF2-40B4-BE49-F238E27FC236}">
                <a16:creationId xmlns:a16="http://schemas.microsoft.com/office/drawing/2014/main" id="{57863D01-713E-468B-8C80-93A2545445E2}"/>
              </a:ext>
            </a:extLst>
          </p:cNvPr>
          <p:cNvSpPr/>
          <p:nvPr/>
        </p:nvSpPr>
        <p:spPr>
          <a:xfrm>
            <a:off x="7559202" y="1914109"/>
            <a:ext cx="989455" cy="218579"/>
          </a:xfrm>
          <a:custGeom>
            <a:avLst/>
            <a:gdLst/>
            <a:ahLst/>
            <a:cxnLst/>
            <a:rect l="l" t="t" r="r" b="b"/>
            <a:pathLst>
              <a:path w="15943" h="6942" extrusionOk="0">
                <a:moveTo>
                  <a:pt x="2631" y="1"/>
                </a:moveTo>
                <a:cubicBezTo>
                  <a:pt x="1179" y="1"/>
                  <a:pt x="0" y="1179"/>
                  <a:pt x="0" y="2632"/>
                </a:cubicBezTo>
                <a:lnTo>
                  <a:pt x="0" y="4311"/>
                </a:lnTo>
                <a:cubicBezTo>
                  <a:pt x="0" y="5763"/>
                  <a:pt x="1179" y="6942"/>
                  <a:pt x="2631" y="6942"/>
                </a:cubicBezTo>
                <a:lnTo>
                  <a:pt x="14550" y="6942"/>
                </a:lnTo>
                <a:cubicBezTo>
                  <a:pt x="15324" y="6942"/>
                  <a:pt x="15943" y="6323"/>
                  <a:pt x="15943" y="5561"/>
                </a:cubicBezTo>
                <a:lnTo>
                  <a:pt x="15943" y="1382"/>
                </a:lnTo>
                <a:cubicBezTo>
                  <a:pt x="15943" y="620"/>
                  <a:pt x="15324" y="1"/>
                  <a:pt x="1455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rPr>
              <a:t>EMOCIONAL </a:t>
            </a:r>
            <a:endParaRPr sz="700" dirty="0">
              <a:solidFill>
                <a:srgbClr val="FFFFFF"/>
              </a:solidFill>
              <a:latin typeface="Ebrima" panose="02000000000000000000" pitchFamily="2" charset="0"/>
              <a:ea typeface="Ebrima" panose="02000000000000000000" pitchFamily="2" charset="0"/>
              <a:cs typeface="Ebrima" panose="02000000000000000000" pitchFamily="2" charset="0"/>
              <a:sym typeface="Fira Sans Extra Condensed"/>
            </a:endParaRPr>
          </a:p>
        </p:txBody>
      </p:sp>
      <p:sp>
        <p:nvSpPr>
          <p:cNvPr id="115" name="Google Shape;162;p16">
            <a:extLst>
              <a:ext uri="{FF2B5EF4-FFF2-40B4-BE49-F238E27FC236}">
                <a16:creationId xmlns:a16="http://schemas.microsoft.com/office/drawing/2014/main" id="{046B2A17-0DC7-4C8E-9E1D-C981BFBC9640}"/>
              </a:ext>
            </a:extLst>
          </p:cNvPr>
          <p:cNvSpPr/>
          <p:nvPr/>
        </p:nvSpPr>
        <p:spPr>
          <a:xfrm>
            <a:off x="7093967" y="1573125"/>
            <a:ext cx="465277" cy="468140"/>
          </a:xfrm>
          <a:custGeom>
            <a:avLst/>
            <a:gdLst/>
            <a:ahLst/>
            <a:cxnLst/>
            <a:rect l="l" t="t" r="r" b="b"/>
            <a:pathLst>
              <a:path w="14741" h="6002" fill="none" extrusionOk="0">
                <a:moveTo>
                  <a:pt x="14740" y="6002"/>
                </a:moveTo>
                <a:lnTo>
                  <a:pt x="4870" y="6002"/>
                </a:lnTo>
                <a:cubicBezTo>
                  <a:pt x="2179" y="6002"/>
                  <a:pt x="0" y="3823"/>
                  <a:pt x="0" y="1132"/>
                </a:cubicBezTo>
                <a:lnTo>
                  <a:pt x="0" y="1"/>
                </a:lnTo>
              </a:path>
            </a:pathLst>
          </a:custGeom>
          <a:noFill/>
          <a:ln w="22025" cap="flat" cmpd="sng">
            <a:solidFill>
              <a:schemeClr val="accent5"/>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70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954387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54"/>
          <p:cNvSpPr/>
          <p:nvPr/>
        </p:nvSpPr>
        <p:spPr>
          <a:xfrm>
            <a:off x="5002091" y="715544"/>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5" name="Google Shape;745;p54"/>
          <p:cNvSpPr/>
          <p:nvPr/>
        </p:nvSpPr>
        <p:spPr>
          <a:xfrm>
            <a:off x="3635075" y="2701075"/>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6" name="Google Shape;746;p54"/>
          <p:cNvSpPr/>
          <p:nvPr/>
        </p:nvSpPr>
        <p:spPr>
          <a:xfrm>
            <a:off x="6111750" y="2701075"/>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7" name="Google Shape;747;p54"/>
          <p:cNvSpPr txBox="1"/>
          <p:nvPr/>
        </p:nvSpPr>
        <p:spPr>
          <a:xfrm>
            <a:off x="5025536" y="727049"/>
            <a:ext cx="2352600" cy="18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FAMILIAS Y PERSONAS USUARIAS (residencias)</a:t>
            </a: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Entrevistas</a:t>
            </a:r>
            <a:r>
              <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 (40 minutos) </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y Talleres </a:t>
            </a:r>
            <a:r>
              <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(3 horas)</a:t>
            </a: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49" name="Google Shape;749;p54"/>
          <p:cNvSpPr txBox="1"/>
          <p:nvPr/>
        </p:nvSpPr>
        <p:spPr>
          <a:xfrm>
            <a:off x="3663650" y="2826110"/>
            <a:ext cx="2352600" cy="16197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PERSONAS MAYORES </a:t>
            </a:r>
            <a:r>
              <a:rPr lang="es"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b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Entrevistas</a:t>
            </a:r>
          </a:p>
          <a:p>
            <a:pPr marL="0" lvl="0" indent="0" algn="l" rtl="0">
              <a:spcBef>
                <a:spcPts val="0"/>
              </a:spcBef>
              <a:spcAft>
                <a:spcPts val="0"/>
              </a:spcAft>
              <a:buNone/>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Temas: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Sensaciones y emociones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Trato en el confinamiento</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Preferencias y añoranzas</a:t>
            </a:r>
            <a:endParaRPr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0" name="Google Shape;750;p54"/>
          <p:cNvSpPr txBox="1"/>
          <p:nvPr/>
        </p:nvSpPr>
        <p:spPr>
          <a:xfrm>
            <a:off x="6192052" y="2796722"/>
            <a:ext cx="2272298" cy="16197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FAMILIAS</a:t>
            </a:r>
            <a:r>
              <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b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T</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alleres </a:t>
            </a:r>
          </a:p>
          <a:p>
            <a:pPr marL="0" lvl="0" indent="0" algn="l" rtl="0">
              <a:spcBef>
                <a:spcPts val="0"/>
              </a:spcBef>
              <a:spcAft>
                <a:spcPts val="0"/>
              </a:spcAft>
              <a:buNone/>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Temas: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gestión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Sensaciones y emociones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ética y sus principios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residencia ideal</a:t>
            </a:r>
          </a:p>
          <a:p>
            <a:pPr lvl="0" algn="l" rtl="0">
              <a:spcBef>
                <a:spcPts val="0"/>
              </a:spcBef>
              <a:spcAft>
                <a:spcPts val="0"/>
              </a:spcAft>
            </a:pP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8</a:t>
            </a:fld>
            <a:endParaRPr>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599349" y="727050"/>
            <a:ext cx="3111926" cy="263161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Metodología 360º </a:t>
            </a:r>
            <a:r>
              <a:rPr lang="es" sz="140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rPr>
              <a:t>(1)</a:t>
            </a:r>
            <a:endParaRPr sz="1400" b="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12" name="Google Shape;752;p54">
            <a:extLst>
              <a:ext uri="{FF2B5EF4-FFF2-40B4-BE49-F238E27FC236}">
                <a16:creationId xmlns:a16="http://schemas.microsoft.com/office/drawing/2014/main" id="{549BB5B2-4608-4368-B303-0054B875E339}"/>
              </a:ext>
            </a:extLst>
          </p:cNvPr>
          <p:cNvSpPr txBox="1">
            <a:spLocks/>
          </p:cNvSpPr>
          <p:nvPr/>
        </p:nvSpPr>
        <p:spPr>
          <a:xfrm>
            <a:off x="885078" y="4045455"/>
            <a:ext cx="3111926" cy="50032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20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Trabajo de campo</a:t>
            </a:r>
          </a:p>
        </p:txBody>
      </p:sp>
      <p:cxnSp>
        <p:nvCxnSpPr>
          <p:cNvPr id="4" name="Conector: angular 3">
            <a:extLst>
              <a:ext uri="{FF2B5EF4-FFF2-40B4-BE49-F238E27FC236}">
                <a16:creationId xmlns:a16="http://schemas.microsoft.com/office/drawing/2014/main" id="{71988392-11B9-4C87-BF8A-664D5CB9F3F9}"/>
              </a:ext>
            </a:extLst>
          </p:cNvPr>
          <p:cNvCxnSpPr>
            <a:stCxn id="743" idx="1"/>
          </p:cNvCxnSpPr>
          <p:nvPr/>
        </p:nvCxnSpPr>
        <p:spPr>
          <a:xfrm rot="10800000" flipV="1">
            <a:off x="4191001" y="1637893"/>
            <a:ext cx="811091" cy="106318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Conector: angular 5">
            <a:extLst>
              <a:ext uri="{FF2B5EF4-FFF2-40B4-BE49-F238E27FC236}">
                <a16:creationId xmlns:a16="http://schemas.microsoft.com/office/drawing/2014/main" id="{BE0F3CA6-C4E9-4E42-AFE7-B243AD558DAC}"/>
              </a:ext>
            </a:extLst>
          </p:cNvPr>
          <p:cNvCxnSpPr>
            <a:stCxn id="747" idx="3"/>
          </p:cNvCxnSpPr>
          <p:nvPr/>
        </p:nvCxnSpPr>
        <p:spPr>
          <a:xfrm>
            <a:off x="7378136" y="1649399"/>
            <a:ext cx="692391" cy="103588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24" name="Grupo 23">
            <a:extLst>
              <a:ext uri="{FF2B5EF4-FFF2-40B4-BE49-F238E27FC236}">
                <a16:creationId xmlns:a16="http://schemas.microsoft.com/office/drawing/2014/main" id="{904EB8ED-1917-4C72-8944-7D57C42001B7}"/>
              </a:ext>
            </a:extLst>
          </p:cNvPr>
          <p:cNvGrpSpPr/>
          <p:nvPr/>
        </p:nvGrpSpPr>
        <p:grpSpPr>
          <a:xfrm>
            <a:off x="5723822" y="1600717"/>
            <a:ext cx="775855" cy="342383"/>
            <a:chOff x="224338" y="0"/>
            <a:chExt cx="1710420" cy="534166"/>
          </a:xfrm>
          <a:solidFill>
            <a:schemeClr val="bg2"/>
          </a:solidFill>
        </p:grpSpPr>
        <p:grpSp>
          <p:nvGrpSpPr>
            <p:cNvPr id="27" name="Grupo 26">
              <a:extLst>
                <a:ext uri="{FF2B5EF4-FFF2-40B4-BE49-F238E27FC236}">
                  <a16:creationId xmlns:a16="http://schemas.microsoft.com/office/drawing/2014/main" id="{F2BC215A-24AB-47A9-B1C4-97838BB4EA63}"/>
                </a:ext>
              </a:extLst>
            </p:cNvPr>
            <p:cNvGrpSpPr/>
            <p:nvPr/>
          </p:nvGrpSpPr>
          <p:grpSpPr>
            <a:xfrm>
              <a:off x="224338" y="0"/>
              <a:ext cx="1710420" cy="534166"/>
              <a:chOff x="2134931" y="158979"/>
              <a:chExt cx="1710420" cy="534166"/>
            </a:xfrm>
            <a:grpFill/>
          </p:grpSpPr>
          <p:pic>
            <p:nvPicPr>
              <p:cNvPr id="29" name="Gráfico 1" descr="Hombre">
                <a:extLst>
                  <a:ext uri="{FF2B5EF4-FFF2-40B4-BE49-F238E27FC236}">
                    <a16:creationId xmlns:a16="http://schemas.microsoft.com/office/drawing/2014/main" id="{66B668B3-0E37-482D-84D2-67D90E52C6B4}"/>
                  </a:ext>
                </a:extLst>
              </p:cNvPr>
              <p:cNvPicPr preferRelativeResize="0"/>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134931" y="158979"/>
                <a:ext cx="518400" cy="518400"/>
              </a:xfrm>
              <a:prstGeom prst="rect">
                <a:avLst/>
              </a:prstGeom>
            </p:spPr>
          </p:pic>
          <p:pic>
            <p:nvPicPr>
              <p:cNvPr id="30" name="Gráfico 2" descr="Hombre con bastón">
                <a:extLst>
                  <a:ext uri="{FF2B5EF4-FFF2-40B4-BE49-F238E27FC236}">
                    <a16:creationId xmlns:a16="http://schemas.microsoft.com/office/drawing/2014/main" id="{573F92F3-93EB-48B1-88CA-8CB8C98CA406}"/>
                  </a:ext>
                </a:extLst>
              </p:cNvPr>
              <p:cNvPicPr preferRelativeResize="0"/>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p:blipFill>
            <p:spPr>
              <a:xfrm>
                <a:off x="2766863" y="158981"/>
                <a:ext cx="518400" cy="518400"/>
              </a:xfrm>
              <a:prstGeom prst="rect">
                <a:avLst/>
              </a:prstGeom>
            </p:spPr>
          </p:pic>
          <p:pic>
            <p:nvPicPr>
              <p:cNvPr id="31" name="Gráfico 4" descr="Persona en silla de ruedas">
                <a:extLst>
                  <a:ext uri="{FF2B5EF4-FFF2-40B4-BE49-F238E27FC236}">
                    <a16:creationId xmlns:a16="http://schemas.microsoft.com/office/drawing/2014/main" id="{FA52DCA8-2429-461A-882F-E9D51B1ED20C}"/>
                  </a:ext>
                </a:extLst>
              </p:cNvPr>
              <p:cNvPicPr preferRelativeResize="0"/>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2476845" y="174745"/>
                <a:ext cx="518400" cy="518400"/>
              </a:xfrm>
              <a:prstGeom prst="rect">
                <a:avLst/>
              </a:prstGeom>
            </p:spPr>
          </p:pic>
          <p:pic>
            <p:nvPicPr>
              <p:cNvPr id="33" name="Gráfico 2" descr="Mujer con bastón">
                <a:extLst>
                  <a:ext uri="{FF2B5EF4-FFF2-40B4-BE49-F238E27FC236}">
                    <a16:creationId xmlns:a16="http://schemas.microsoft.com/office/drawing/2014/main" id="{D0B6AB86-EB25-4BEB-86E2-6FD31A3E7523}"/>
                  </a:ext>
                </a:extLst>
              </p:cNvPr>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rcRect/>
              <a:stretch/>
            </p:blipFill>
            <p:spPr>
              <a:xfrm>
                <a:off x="3327191" y="158979"/>
                <a:ext cx="518160" cy="518160"/>
              </a:xfrm>
              <a:prstGeom prst="rect">
                <a:avLst/>
              </a:prstGeom>
            </p:spPr>
          </p:pic>
        </p:grpSp>
        <p:pic>
          <p:nvPicPr>
            <p:cNvPr id="26" name="Gráfico 3" descr="Mujer">
              <a:extLst>
                <a:ext uri="{FF2B5EF4-FFF2-40B4-BE49-F238E27FC236}">
                  <a16:creationId xmlns:a16="http://schemas.microsoft.com/office/drawing/2014/main" id="{FEE04DB0-8152-4A86-B0D0-E4B55BF4E006}"/>
                </a:ext>
              </a:extLst>
            </p:cNvPr>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1143000" y="0"/>
              <a:ext cx="518160" cy="518160"/>
            </a:xfrm>
            <a:prstGeom prst="rect">
              <a:avLst/>
            </a:prstGeom>
          </p:spPr>
        </p:pic>
      </p:grpSp>
      <p:pic>
        <p:nvPicPr>
          <p:cNvPr id="34" name="Gráfico 33" descr="Diagrama de flujo">
            <a:extLst>
              <a:ext uri="{FF2B5EF4-FFF2-40B4-BE49-F238E27FC236}">
                <a16:creationId xmlns:a16="http://schemas.microsoft.com/office/drawing/2014/main" id="{06293B7B-09FF-46DB-8262-98EA70883D32}"/>
              </a:ext>
            </a:extLst>
          </p:cNvPr>
          <p:cNvPicPr>
            <a:picLocks noChangeAspect="1"/>
          </p:cNvPicPr>
          <p:nvPr/>
        </p:nvPicPr>
        <p:blipFill>
          <a:blip r:embed="rId13">
            <a:extLst>
              <a:ext uri="{96DAC541-7B7A-43D3-8B79-37D633B846F1}">
                <asvg:svgBlip xmlns:asvg="http://schemas.microsoft.com/office/drawing/2016/SVG/main" xmlns="" r:embed="rId14"/>
              </a:ext>
            </a:extLst>
          </a:blip>
          <a:srcRect/>
          <a:stretch/>
        </p:blipFill>
        <p:spPr>
          <a:xfrm>
            <a:off x="1772282" y="3501078"/>
            <a:ext cx="649709" cy="649709"/>
          </a:xfrm>
          <a:prstGeom prst="rect">
            <a:avLst/>
          </a:prstGeom>
        </p:spPr>
      </p:pic>
    </p:spTree>
    <p:extLst>
      <p:ext uri="{BB962C8B-B14F-4D97-AF65-F5344CB8AC3E}">
        <p14:creationId xmlns:p14="http://schemas.microsoft.com/office/powerpoint/2010/main" val="1439329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54"/>
          <p:cNvSpPr/>
          <p:nvPr/>
        </p:nvSpPr>
        <p:spPr>
          <a:xfrm>
            <a:off x="5002091" y="715544"/>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5" name="Google Shape;745;p54"/>
          <p:cNvSpPr/>
          <p:nvPr/>
        </p:nvSpPr>
        <p:spPr>
          <a:xfrm>
            <a:off x="3635075" y="2701075"/>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6" name="Google Shape;746;p54"/>
          <p:cNvSpPr/>
          <p:nvPr/>
        </p:nvSpPr>
        <p:spPr>
          <a:xfrm>
            <a:off x="6111750" y="2701075"/>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7" name="Google Shape;747;p54"/>
          <p:cNvSpPr txBox="1"/>
          <p:nvPr/>
        </p:nvSpPr>
        <p:spPr>
          <a:xfrm>
            <a:off x="5025536" y="727049"/>
            <a:ext cx="2352600" cy="18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ORGANIZACIONES DEL TERCER SECTOR</a:t>
            </a: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Encuesta </a:t>
            </a:r>
            <a:r>
              <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(online – 20 minutos) </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y entrevistas </a:t>
            </a:r>
            <a:r>
              <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a:t>
            </a:r>
            <a:r>
              <a:rPr lang="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60</a:t>
            </a:r>
            <a:r>
              <a:rPr lang="es" sz="1200" b="1" dirty="0">
                <a:solidFill>
                  <a:srgbClr val="FF0000"/>
                </a:solidFill>
                <a:latin typeface="Ebrima" panose="02000000000000000000" pitchFamily="2" charset="0"/>
                <a:ea typeface="Ebrima" panose="02000000000000000000" pitchFamily="2" charset="0"/>
                <a:cs typeface="Ebrima" panose="02000000000000000000" pitchFamily="2" charset="0"/>
                <a:sym typeface="Ubuntu"/>
              </a:rPr>
              <a:t> </a:t>
            </a:r>
            <a:r>
              <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minutos)</a:t>
            </a:r>
            <a:endParaRPr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49" name="Google Shape;749;p54"/>
          <p:cNvSpPr txBox="1"/>
          <p:nvPr/>
        </p:nvSpPr>
        <p:spPr>
          <a:xfrm>
            <a:off x="3663650" y="2826110"/>
            <a:ext cx="2352600" cy="16197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RESIDENCIAS  </a:t>
            </a:r>
            <a:r>
              <a:rPr lang="es"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b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Encuesta y entrevistas</a:t>
            </a:r>
          </a:p>
          <a:p>
            <a:pPr marL="0" lvl="0" indent="0" algn="l" rtl="0">
              <a:spcBef>
                <a:spcPts val="0"/>
              </a:spcBef>
              <a:spcAft>
                <a:spcPts val="0"/>
              </a:spcAft>
              <a:buNone/>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Temas: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Emergencia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Gestión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Impacto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Lecciones aprendidas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Plan de Choque del DPS.</a:t>
            </a:r>
            <a:endParaRPr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0" name="Google Shape;750;p54"/>
          <p:cNvSpPr txBox="1"/>
          <p:nvPr/>
        </p:nvSpPr>
        <p:spPr>
          <a:xfrm>
            <a:off x="6111750" y="2796722"/>
            <a:ext cx="2352600" cy="16197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OTROS RECURSOS SOCIALES</a:t>
            </a:r>
            <a:r>
              <a:rPr lang="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 </a:t>
            </a:r>
            <a:br>
              <a:rPr lang="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b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Encuesta y entrevistas</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 </a:t>
            </a:r>
          </a:p>
          <a:p>
            <a:pPr marL="0" lvl="0" indent="0" algn="l" rtl="0">
              <a:spcBef>
                <a:spcPts val="0"/>
              </a:spcBef>
              <a:spcAft>
                <a:spcPts val="0"/>
              </a:spcAft>
              <a:buNone/>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Temas: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gestión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Sensaciones y emociones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ética y sus principios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residencia ideal</a:t>
            </a:r>
          </a:p>
          <a:p>
            <a:pPr lvl="0" algn="l" rtl="0">
              <a:spcBef>
                <a:spcPts val="0"/>
              </a:spcBef>
              <a:spcAft>
                <a:spcPts val="0"/>
              </a:spcAft>
            </a:pP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9</a:t>
            </a:fld>
            <a:endParaRPr>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599349" y="727050"/>
            <a:ext cx="3111926" cy="263161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Metodología 360º</a:t>
            </a:r>
            <a:r>
              <a:rPr lang="es" sz="2000" dirty="0">
                <a:latin typeface="Ebrima" panose="02000000000000000000" pitchFamily="2" charset="0"/>
                <a:ea typeface="Ebrima" panose="02000000000000000000" pitchFamily="2" charset="0"/>
                <a:cs typeface="Ebrima" panose="02000000000000000000" pitchFamily="2" charset="0"/>
              </a:rPr>
              <a:t> </a:t>
            </a:r>
            <a:r>
              <a:rPr lang="es" sz="140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rPr>
              <a:t>(2)</a:t>
            </a:r>
            <a:endParaRPr sz="1400" b="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12" name="Google Shape;752;p54">
            <a:extLst>
              <a:ext uri="{FF2B5EF4-FFF2-40B4-BE49-F238E27FC236}">
                <a16:creationId xmlns:a16="http://schemas.microsoft.com/office/drawing/2014/main" id="{549BB5B2-4608-4368-B303-0054B875E339}"/>
              </a:ext>
            </a:extLst>
          </p:cNvPr>
          <p:cNvSpPr txBox="1">
            <a:spLocks/>
          </p:cNvSpPr>
          <p:nvPr/>
        </p:nvSpPr>
        <p:spPr>
          <a:xfrm>
            <a:off x="885078" y="4045455"/>
            <a:ext cx="3111926" cy="50032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20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Trabajo de campo</a:t>
            </a:r>
          </a:p>
        </p:txBody>
      </p:sp>
      <p:pic>
        <p:nvPicPr>
          <p:cNvPr id="3" name="Gráfico 2" descr="Diagrama de flujo">
            <a:extLst>
              <a:ext uri="{FF2B5EF4-FFF2-40B4-BE49-F238E27FC236}">
                <a16:creationId xmlns:a16="http://schemas.microsoft.com/office/drawing/2014/main" id="{AC229F73-B349-4009-968E-949407D8A189}"/>
              </a:ext>
            </a:extLst>
          </p:cNvPr>
          <p:cNvPicPr>
            <a:picLocks noChangeAspect="1"/>
          </p:cNvPicPr>
          <p:nvPr/>
        </p:nvPicPr>
        <p:blipFill>
          <a:blip r:embed="rId3">
            <a:extLst>
              <a:ext uri="{96DAC541-7B7A-43D3-8B79-37D633B846F1}">
                <asvg:svgBlip xmlns:asvg="http://schemas.microsoft.com/office/drawing/2016/SVG/main" xmlns="" r:embed="rId4"/>
              </a:ext>
            </a:extLst>
          </a:blip>
          <a:srcRect/>
          <a:stretch/>
        </p:blipFill>
        <p:spPr>
          <a:xfrm>
            <a:off x="1772282" y="3501078"/>
            <a:ext cx="649709" cy="649709"/>
          </a:xfrm>
          <a:prstGeom prst="rect">
            <a:avLst/>
          </a:prstGeom>
        </p:spPr>
      </p:pic>
      <p:cxnSp>
        <p:nvCxnSpPr>
          <p:cNvPr id="4" name="Conector: angular 3">
            <a:extLst>
              <a:ext uri="{FF2B5EF4-FFF2-40B4-BE49-F238E27FC236}">
                <a16:creationId xmlns:a16="http://schemas.microsoft.com/office/drawing/2014/main" id="{71988392-11B9-4C87-BF8A-664D5CB9F3F9}"/>
              </a:ext>
            </a:extLst>
          </p:cNvPr>
          <p:cNvCxnSpPr>
            <a:stCxn id="743" idx="1"/>
          </p:cNvCxnSpPr>
          <p:nvPr/>
        </p:nvCxnSpPr>
        <p:spPr>
          <a:xfrm rot="10800000" flipV="1">
            <a:off x="4191001" y="1637893"/>
            <a:ext cx="811091" cy="106318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Conector: angular 5">
            <a:extLst>
              <a:ext uri="{FF2B5EF4-FFF2-40B4-BE49-F238E27FC236}">
                <a16:creationId xmlns:a16="http://schemas.microsoft.com/office/drawing/2014/main" id="{BE0F3CA6-C4E9-4E42-AFE7-B243AD558DAC}"/>
              </a:ext>
            </a:extLst>
          </p:cNvPr>
          <p:cNvCxnSpPr>
            <a:stCxn id="747" idx="3"/>
          </p:cNvCxnSpPr>
          <p:nvPr/>
        </p:nvCxnSpPr>
        <p:spPr>
          <a:xfrm>
            <a:off x="7378136" y="1649399"/>
            <a:ext cx="692391" cy="103588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Gráfico 14" descr="Reunión">
            <a:extLst>
              <a:ext uri="{FF2B5EF4-FFF2-40B4-BE49-F238E27FC236}">
                <a16:creationId xmlns:a16="http://schemas.microsoft.com/office/drawing/2014/main" id="{3712BB1B-6F94-445C-B200-AA8E90D8AB4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5804322" y="1235443"/>
            <a:ext cx="565994" cy="565994"/>
          </a:xfrm>
          <a:prstGeom prst="rect">
            <a:avLst/>
          </a:prstGeom>
        </p:spPr>
      </p:pic>
    </p:spTree>
    <p:extLst>
      <p:ext uri="{BB962C8B-B14F-4D97-AF65-F5344CB8AC3E}">
        <p14:creationId xmlns:p14="http://schemas.microsoft.com/office/powerpoint/2010/main" val="3701009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54"/>
          <p:cNvSpPr/>
          <p:nvPr/>
        </p:nvSpPr>
        <p:spPr>
          <a:xfrm>
            <a:off x="5002091" y="715544"/>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5" name="Google Shape;745;p54"/>
          <p:cNvSpPr/>
          <p:nvPr/>
        </p:nvSpPr>
        <p:spPr>
          <a:xfrm>
            <a:off x="3635075" y="2701075"/>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6" name="Google Shape;746;p54"/>
          <p:cNvSpPr/>
          <p:nvPr/>
        </p:nvSpPr>
        <p:spPr>
          <a:xfrm>
            <a:off x="6111750" y="2701075"/>
            <a:ext cx="2352600" cy="18447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7" name="Google Shape;747;p54"/>
          <p:cNvSpPr txBox="1"/>
          <p:nvPr/>
        </p:nvSpPr>
        <p:spPr>
          <a:xfrm>
            <a:off x="5025536" y="727049"/>
            <a:ext cx="2352600" cy="184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PERSONAS GESTORAS DE POLÍTICAS SOCIALES </a:t>
            </a: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Entrevistas </a:t>
            </a:r>
            <a:r>
              <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(&gt;60 minutos)</a:t>
            </a:r>
            <a:endParaRPr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49" name="Google Shape;749;p54"/>
          <p:cNvSpPr txBox="1"/>
          <p:nvPr/>
        </p:nvSpPr>
        <p:spPr>
          <a:xfrm>
            <a:off x="3635075" y="2693599"/>
            <a:ext cx="2603800" cy="16197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Técnicos </a:t>
            </a:r>
            <a:r>
              <a:rPr lang="es" sz="12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(Dependencia y Discapacidad) </a:t>
            </a:r>
          </a:p>
          <a:p>
            <a:pPr marL="0" lvl="0" indent="0" algn="l" rtl="0">
              <a:spcBef>
                <a:spcPts val="0"/>
              </a:spcBef>
              <a:spcAft>
                <a:spcPts val="0"/>
              </a:spcAft>
              <a:buNone/>
            </a:pP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Entrevistas</a:t>
            </a:r>
          </a:p>
          <a:p>
            <a:pPr marL="0" lvl="0" indent="0" algn="l" rtl="0">
              <a:spcBef>
                <a:spcPts val="0"/>
              </a:spcBef>
              <a:spcAft>
                <a:spcPts val="0"/>
              </a:spcAft>
              <a:buNone/>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Temas: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Emergencia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Gestión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Impacto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Lecciones aprendidas</a:t>
            </a:r>
          </a:p>
        </p:txBody>
      </p:sp>
      <p:sp>
        <p:nvSpPr>
          <p:cNvPr id="750" name="Google Shape;750;p54"/>
          <p:cNvSpPr txBox="1"/>
          <p:nvPr/>
        </p:nvSpPr>
        <p:spPr>
          <a:xfrm>
            <a:off x="6111750" y="2709395"/>
            <a:ext cx="2352600" cy="16197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Técnicos </a:t>
            </a:r>
            <a:r>
              <a:rPr lang="es-ES" sz="12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a:t>
            </a:r>
            <a:r>
              <a:rPr lang="es-ES" sz="1200" b="1"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Inspección, Inclusión Social e Infancia</a:t>
            </a:r>
            <a:r>
              <a:rPr lang="es-ES" sz="12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sz="12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b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Entrevistas</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 </a:t>
            </a:r>
          </a:p>
          <a:p>
            <a:pPr marL="0" lvl="0" indent="0" algn="l" rtl="0">
              <a:spcBef>
                <a:spcPts val="0"/>
              </a:spcBef>
              <a:spcAft>
                <a:spcPts val="0"/>
              </a:spcAft>
              <a:buNone/>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Temas: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Emergencia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Gestión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Impacto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Lecciones aprendidas</a:t>
            </a:r>
          </a:p>
          <a:p>
            <a:pPr lvl="0" algn="l" rtl="0">
              <a:spcBef>
                <a:spcPts val="0"/>
              </a:spcBef>
              <a:spcAft>
                <a:spcPts val="0"/>
              </a:spcAft>
            </a:pP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10</a:t>
            </a:fld>
            <a:endParaRPr>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599349" y="727050"/>
            <a:ext cx="3111926" cy="263161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Metodología 360º </a:t>
            </a:r>
            <a:r>
              <a:rPr lang="es" sz="140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rPr>
              <a:t>(3)</a:t>
            </a:r>
            <a:endParaRPr sz="1400" b="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12" name="Google Shape;752;p54">
            <a:extLst>
              <a:ext uri="{FF2B5EF4-FFF2-40B4-BE49-F238E27FC236}">
                <a16:creationId xmlns:a16="http://schemas.microsoft.com/office/drawing/2014/main" id="{549BB5B2-4608-4368-B303-0054B875E339}"/>
              </a:ext>
            </a:extLst>
          </p:cNvPr>
          <p:cNvSpPr txBox="1">
            <a:spLocks/>
          </p:cNvSpPr>
          <p:nvPr/>
        </p:nvSpPr>
        <p:spPr>
          <a:xfrm>
            <a:off x="885078" y="4045455"/>
            <a:ext cx="3111926" cy="50032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20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Trabajo de campo </a:t>
            </a:r>
          </a:p>
        </p:txBody>
      </p:sp>
      <p:cxnSp>
        <p:nvCxnSpPr>
          <p:cNvPr id="4" name="Conector: angular 3">
            <a:extLst>
              <a:ext uri="{FF2B5EF4-FFF2-40B4-BE49-F238E27FC236}">
                <a16:creationId xmlns:a16="http://schemas.microsoft.com/office/drawing/2014/main" id="{71988392-11B9-4C87-BF8A-664D5CB9F3F9}"/>
              </a:ext>
            </a:extLst>
          </p:cNvPr>
          <p:cNvCxnSpPr>
            <a:stCxn id="743" idx="1"/>
          </p:cNvCxnSpPr>
          <p:nvPr/>
        </p:nvCxnSpPr>
        <p:spPr>
          <a:xfrm rot="10800000" flipV="1">
            <a:off x="4191001" y="1637893"/>
            <a:ext cx="811091" cy="106318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Conector: angular 5">
            <a:extLst>
              <a:ext uri="{FF2B5EF4-FFF2-40B4-BE49-F238E27FC236}">
                <a16:creationId xmlns:a16="http://schemas.microsoft.com/office/drawing/2014/main" id="{BE0F3CA6-C4E9-4E42-AFE7-B243AD558DAC}"/>
              </a:ext>
            </a:extLst>
          </p:cNvPr>
          <p:cNvCxnSpPr>
            <a:stCxn id="747" idx="3"/>
          </p:cNvCxnSpPr>
          <p:nvPr/>
        </p:nvCxnSpPr>
        <p:spPr>
          <a:xfrm>
            <a:off x="7378136" y="1649399"/>
            <a:ext cx="692391" cy="103588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Gráfico 13" descr="Apretón de manos">
            <a:extLst>
              <a:ext uri="{FF2B5EF4-FFF2-40B4-BE49-F238E27FC236}">
                <a16:creationId xmlns:a16="http://schemas.microsoft.com/office/drawing/2014/main" id="{02369ADD-29CD-49A0-8824-D065D2C64507}"/>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5895394" y="1476862"/>
            <a:ext cx="565994" cy="565994"/>
          </a:xfrm>
          <a:prstGeom prst="rect">
            <a:avLst/>
          </a:prstGeom>
        </p:spPr>
      </p:pic>
      <p:pic>
        <p:nvPicPr>
          <p:cNvPr id="15" name="Gráfico 14" descr="Diagrama de flujo">
            <a:extLst>
              <a:ext uri="{FF2B5EF4-FFF2-40B4-BE49-F238E27FC236}">
                <a16:creationId xmlns:a16="http://schemas.microsoft.com/office/drawing/2014/main" id="{E6CA42C8-A568-4E05-9EEA-44984718BB04}"/>
              </a:ext>
            </a:extLst>
          </p:cNvPr>
          <p:cNvPicPr>
            <a:picLocks noChangeAspect="1"/>
          </p:cNvPicPr>
          <p:nvPr/>
        </p:nvPicPr>
        <p:blipFill>
          <a:blip r:embed="rId5">
            <a:extLst>
              <a:ext uri="{96DAC541-7B7A-43D3-8B79-37D633B846F1}">
                <asvg:svgBlip xmlns:asvg="http://schemas.microsoft.com/office/drawing/2016/SVG/main" xmlns="" r:embed="rId6"/>
              </a:ext>
            </a:extLst>
          </a:blip>
          <a:srcRect/>
          <a:stretch/>
        </p:blipFill>
        <p:spPr>
          <a:xfrm>
            <a:off x="1772282" y="3501078"/>
            <a:ext cx="649709" cy="649709"/>
          </a:xfrm>
          <a:prstGeom prst="rect">
            <a:avLst/>
          </a:prstGeom>
        </p:spPr>
      </p:pic>
    </p:spTree>
    <p:extLst>
      <p:ext uri="{BB962C8B-B14F-4D97-AF65-F5344CB8AC3E}">
        <p14:creationId xmlns:p14="http://schemas.microsoft.com/office/powerpoint/2010/main" val="1144685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43" name="Google Shape;743;p54"/>
          <p:cNvSpPr/>
          <p:nvPr/>
        </p:nvSpPr>
        <p:spPr>
          <a:xfrm>
            <a:off x="5002091" y="715544"/>
            <a:ext cx="2352600" cy="1619727"/>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6" name="Google Shape;746;p54"/>
          <p:cNvSpPr/>
          <p:nvPr/>
        </p:nvSpPr>
        <p:spPr>
          <a:xfrm>
            <a:off x="7068893" y="2536437"/>
            <a:ext cx="1479675" cy="103588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747" name="Google Shape;747;p54"/>
          <p:cNvSpPr txBox="1"/>
          <p:nvPr/>
        </p:nvSpPr>
        <p:spPr>
          <a:xfrm>
            <a:off x="5025536" y="727049"/>
            <a:ext cx="2352600" cy="1558951"/>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PERSONAS PROFESIONALES</a:t>
            </a: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600" dirty="0">
              <a:solidFill>
                <a:srgbClr val="666666"/>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endPar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Talleres </a:t>
            </a:r>
            <a:r>
              <a:rPr lang="es"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(3 horas)</a:t>
            </a:r>
            <a:endParaRPr sz="12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49" name="Google Shape;749;p54"/>
          <p:cNvSpPr txBox="1"/>
          <p:nvPr/>
        </p:nvSpPr>
        <p:spPr>
          <a:xfrm>
            <a:off x="5129837" y="3773849"/>
            <a:ext cx="2603800" cy="95163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Temas: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gestión de la crisis  </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Sensaciones y emociones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ética y sus principios</a:t>
            </a:r>
          </a:p>
          <a:p>
            <a:pPr marL="228600" lvl="0" indent="-228600" algn="l" rtl="0">
              <a:spcBef>
                <a:spcPts val="0"/>
              </a:spcBef>
              <a:spcAft>
                <a:spcPts val="0"/>
              </a:spcAft>
              <a:buAutoNum type="arabicPeriod"/>
            </a:pPr>
            <a:r>
              <a:rPr lang="es-ES" sz="1000" dirty="0">
                <a:solidFill>
                  <a:schemeClr val="bg2"/>
                </a:solidFill>
                <a:latin typeface="Ebrima" panose="02000000000000000000" pitchFamily="2" charset="0"/>
                <a:ea typeface="Ebrima" panose="02000000000000000000" pitchFamily="2" charset="0"/>
                <a:cs typeface="Ebrima" panose="02000000000000000000" pitchFamily="2" charset="0"/>
                <a:sym typeface="Ubuntu"/>
              </a:rPr>
              <a:t>La residencia ideal</a:t>
            </a:r>
          </a:p>
        </p:txBody>
      </p:sp>
      <p:sp>
        <p:nvSpPr>
          <p:cNvPr id="750" name="Google Shape;750;p54"/>
          <p:cNvSpPr txBox="1"/>
          <p:nvPr/>
        </p:nvSpPr>
        <p:spPr>
          <a:xfrm>
            <a:off x="7046874" y="2438123"/>
            <a:ext cx="1758117" cy="103588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Coordinadoras</a:t>
            </a:r>
          </a:p>
          <a:p>
            <a:pPr marL="0" lvl="0" indent="0" algn="l" rtl="0">
              <a:spcBef>
                <a:spcPts val="0"/>
              </a:spcBef>
              <a:spcAft>
                <a:spcPts val="0"/>
              </a:spcAft>
              <a:buNone/>
            </a:pPr>
            <a:r>
              <a:rPr lang="es-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a:t>
            </a:r>
            <a:r>
              <a:rPr lang="es-ES" sz="12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residencias y CD</a:t>
            </a:r>
            <a:r>
              <a:rPr lang="es-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b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Taller</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 </a:t>
            </a:r>
          </a:p>
          <a:p>
            <a:pPr lvl="0" algn="l" rtl="0">
              <a:spcBef>
                <a:spcPts val="0"/>
              </a:spcBef>
              <a:spcAft>
                <a:spcPts val="0"/>
              </a:spcAft>
            </a:pP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11</a:t>
            </a:fld>
            <a:endParaRPr>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599349" y="727050"/>
            <a:ext cx="3111926" cy="263161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Metodología 360º </a:t>
            </a:r>
            <a:r>
              <a:rPr lang="es" sz="140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rPr>
              <a:t>(4)</a:t>
            </a:r>
            <a:endParaRPr sz="1400" b="0" dirty="0">
              <a:solidFill>
                <a:schemeClr val="accent1">
                  <a:lumMod val="75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12" name="Google Shape;752;p54">
            <a:extLst>
              <a:ext uri="{FF2B5EF4-FFF2-40B4-BE49-F238E27FC236}">
                <a16:creationId xmlns:a16="http://schemas.microsoft.com/office/drawing/2014/main" id="{549BB5B2-4608-4368-B303-0054B875E339}"/>
              </a:ext>
            </a:extLst>
          </p:cNvPr>
          <p:cNvSpPr txBox="1">
            <a:spLocks/>
          </p:cNvSpPr>
          <p:nvPr/>
        </p:nvSpPr>
        <p:spPr>
          <a:xfrm>
            <a:off x="885078" y="4045455"/>
            <a:ext cx="3111926" cy="50032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2000"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Trabajo de campo </a:t>
            </a:r>
          </a:p>
        </p:txBody>
      </p:sp>
      <p:cxnSp>
        <p:nvCxnSpPr>
          <p:cNvPr id="4" name="Conector: angular 3">
            <a:extLst>
              <a:ext uri="{FF2B5EF4-FFF2-40B4-BE49-F238E27FC236}">
                <a16:creationId xmlns:a16="http://schemas.microsoft.com/office/drawing/2014/main" id="{71988392-11B9-4C87-BF8A-664D5CB9F3F9}"/>
              </a:ext>
            </a:extLst>
          </p:cNvPr>
          <p:cNvCxnSpPr>
            <a:cxnSpLocks/>
            <a:stCxn id="743" idx="1"/>
          </p:cNvCxnSpPr>
          <p:nvPr/>
        </p:nvCxnSpPr>
        <p:spPr>
          <a:xfrm rot="10800000" flipV="1">
            <a:off x="4250091" y="1525407"/>
            <a:ext cx="752001" cy="1020949"/>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Conector: angular 5">
            <a:extLst>
              <a:ext uri="{FF2B5EF4-FFF2-40B4-BE49-F238E27FC236}">
                <a16:creationId xmlns:a16="http://schemas.microsoft.com/office/drawing/2014/main" id="{BE0F3CA6-C4E9-4E42-AFE7-B243AD558DAC}"/>
              </a:ext>
            </a:extLst>
          </p:cNvPr>
          <p:cNvCxnSpPr>
            <a:cxnSpLocks/>
            <a:stCxn id="747" idx="3"/>
            <a:endCxn id="750" idx="0"/>
          </p:cNvCxnSpPr>
          <p:nvPr/>
        </p:nvCxnSpPr>
        <p:spPr>
          <a:xfrm>
            <a:off x="7378136" y="1506525"/>
            <a:ext cx="547797" cy="931598"/>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pic>
        <p:nvPicPr>
          <p:cNvPr id="15" name="Gráfico 14" descr="Diagrama de flujo">
            <a:extLst>
              <a:ext uri="{FF2B5EF4-FFF2-40B4-BE49-F238E27FC236}">
                <a16:creationId xmlns:a16="http://schemas.microsoft.com/office/drawing/2014/main" id="{89206E65-9473-495D-A377-505563B649D8}"/>
              </a:ext>
            </a:extLst>
          </p:cNvPr>
          <p:cNvPicPr>
            <a:picLocks noChangeAspect="1"/>
          </p:cNvPicPr>
          <p:nvPr/>
        </p:nvPicPr>
        <p:blipFill>
          <a:blip r:embed="rId3">
            <a:extLst>
              <a:ext uri="{96DAC541-7B7A-43D3-8B79-37D633B846F1}">
                <asvg:svgBlip xmlns:asvg="http://schemas.microsoft.com/office/drawing/2016/SVG/main" xmlns="" r:embed="rId4"/>
              </a:ext>
            </a:extLst>
          </a:blip>
          <a:srcRect/>
          <a:stretch/>
        </p:blipFill>
        <p:spPr>
          <a:xfrm>
            <a:off x="1772282" y="3501078"/>
            <a:ext cx="649709" cy="649709"/>
          </a:xfrm>
          <a:prstGeom prst="rect">
            <a:avLst/>
          </a:prstGeom>
        </p:spPr>
      </p:pic>
      <p:sp>
        <p:nvSpPr>
          <p:cNvPr id="17" name="Google Shape;746;p54">
            <a:extLst>
              <a:ext uri="{FF2B5EF4-FFF2-40B4-BE49-F238E27FC236}">
                <a16:creationId xmlns:a16="http://schemas.microsoft.com/office/drawing/2014/main" id="{C7C494BF-6460-42D0-94F9-31018FDF90B7}"/>
              </a:ext>
            </a:extLst>
          </p:cNvPr>
          <p:cNvSpPr/>
          <p:nvPr/>
        </p:nvSpPr>
        <p:spPr>
          <a:xfrm>
            <a:off x="5406770" y="2536437"/>
            <a:ext cx="1479675" cy="103588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18" name="Google Shape;746;p54">
            <a:extLst>
              <a:ext uri="{FF2B5EF4-FFF2-40B4-BE49-F238E27FC236}">
                <a16:creationId xmlns:a16="http://schemas.microsoft.com/office/drawing/2014/main" id="{792DC1B8-4070-44B4-B86B-61B1326E22A4}"/>
              </a:ext>
            </a:extLst>
          </p:cNvPr>
          <p:cNvSpPr/>
          <p:nvPr/>
        </p:nvSpPr>
        <p:spPr>
          <a:xfrm>
            <a:off x="3796985" y="2546357"/>
            <a:ext cx="1479675" cy="103588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sp>
        <p:nvSpPr>
          <p:cNvPr id="19" name="Google Shape;750;p54">
            <a:extLst>
              <a:ext uri="{FF2B5EF4-FFF2-40B4-BE49-F238E27FC236}">
                <a16:creationId xmlns:a16="http://schemas.microsoft.com/office/drawing/2014/main" id="{BF4A4C10-6F9B-4718-9269-C63ED4D248E4}"/>
              </a:ext>
            </a:extLst>
          </p:cNvPr>
          <p:cNvSpPr txBox="1"/>
          <p:nvPr/>
        </p:nvSpPr>
        <p:spPr>
          <a:xfrm>
            <a:off x="5432727" y="2504124"/>
            <a:ext cx="1758117" cy="103588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Trabajadoras Sociales </a:t>
            </a:r>
            <a:r>
              <a:rPr lang="es-ES" sz="12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(residencias)  </a:t>
            </a:r>
            <a:r>
              <a:rPr lang="es" sz="12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b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Taller</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 </a:t>
            </a:r>
          </a:p>
          <a:p>
            <a:pPr lvl="0" algn="l" rtl="0">
              <a:spcBef>
                <a:spcPts val="0"/>
              </a:spcBef>
              <a:spcAft>
                <a:spcPts val="0"/>
              </a:spcAft>
            </a:pP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20" name="Google Shape;750;p54">
            <a:extLst>
              <a:ext uri="{FF2B5EF4-FFF2-40B4-BE49-F238E27FC236}">
                <a16:creationId xmlns:a16="http://schemas.microsoft.com/office/drawing/2014/main" id="{431A8820-2A9E-43C0-BF8D-1542E90849DC}"/>
              </a:ext>
            </a:extLst>
          </p:cNvPr>
          <p:cNvSpPr txBox="1"/>
          <p:nvPr/>
        </p:nvSpPr>
        <p:spPr>
          <a:xfrm>
            <a:off x="3841385" y="2472576"/>
            <a:ext cx="1758117" cy="103588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ES" sz="16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Enfermeras </a:t>
            </a:r>
            <a:r>
              <a:rPr lang="es-ES" sz="1200" b="1"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(residencias)  </a:t>
            </a:r>
            <a:r>
              <a:rPr lang="es" sz="1200" dirty="0">
                <a:solidFill>
                  <a:srgbClr val="666666"/>
                </a:solidFill>
                <a:latin typeface="Ebrima" panose="02000000000000000000" pitchFamily="2" charset="0"/>
                <a:ea typeface="Ebrima" panose="02000000000000000000" pitchFamily="2" charset="0"/>
                <a:cs typeface="Ebrima" panose="02000000000000000000" pitchFamily="2" charset="0"/>
                <a:sym typeface="Ubuntu"/>
              </a:rPr>
              <a:t> </a:t>
            </a:r>
            <a: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t/>
            </a:r>
            <a:br>
              <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rPr>
            </a:br>
            <a:endParaRPr lang="es" dirty="0">
              <a:solidFill>
                <a:srgbClr val="999999"/>
              </a:solidFill>
              <a:latin typeface="Ebrima" panose="02000000000000000000" pitchFamily="2" charset="0"/>
              <a:ea typeface="Ebrima" panose="02000000000000000000" pitchFamily="2" charset="0"/>
              <a:cs typeface="Ebrima" panose="02000000000000000000" pitchFamily="2" charset="0"/>
              <a:sym typeface="Ubuntu"/>
            </a:endParaRPr>
          </a:p>
          <a:p>
            <a:pPr marL="0" lvl="0" indent="0" algn="l" rtl="0">
              <a:spcBef>
                <a:spcPts val="0"/>
              </a:spcBef>
              <a:spcAft>
                <a:spcPts val="0"/>
              </a:spcAft>
              <a:buNone/>
            </a:pPr>
            <a:r>
              <a:rPr lang="es-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Taller</a:t>
            </a:r>
            <a:r>
              <a:rPr lang="es"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rPr>
              <a:t> </a:t>
            </a:r>
          </a:p>
          <a:p>
            <a:pPr lvl="0" algn="l" rtl="0">
              <a:spcBef>
                <a:spcPts val="0"/>
              </a:spcBef>
              <a:spcAft>
                <a:spcPts val="0"/>
              </a:spcAft>
            </a:pPr>
            <a:endParaRPr sz="1600" b="1" dirty="0">
              <a:solidFill>
                <a:schemeClr val="accent2">
                  <a:lumMod val="50000"/>
                </a:schemeClr>
              </a:solidFill>
              <a:latin typeface="Ebrima" panose="02000000000000000000" pitchFamily="2" charset="0"/>
              <a:ea typeface="Ebrima" panose="02000000000000000000" pitchFamily="2" charset="0"/>
              <a:cs typeface="Ebrima" panose="02000000000000000000" pitchFamily="2" charset="0"/>
              <a:sym typeface="Ubuntu"/>
            </a:endParaRPr>
          </a:p>
        </p:txBody>
      </p:sp>
      <p:sp>
        <p:nvSpPr>
          <p:cNvPr id="27" name="Google Shape;746;p54">
            <a:extLst>
              <a:ext uri="{FF2B5EF4-FFF2-40B4-BE49-F238E27FC236}">
                <a16:creationId xmlns:a16="http://schemas.microsoft.com/office/drawing/2014/main" id="{D6A933E9-8573-49B7-9390-C5B7C0B97E9E}"/>
              </a:ext>
            </a:extLst>
          </p:cNvPr>
          <p:cNvSpPr/>
          <p:nvPr/>
        </p:nvSpPr>
        <p:spPr>
          <a:xfrm>
            <a:off x="5135680" y="3846417"/>
            <a:ext cx="1933213" cy="816800"/>
          </a:xfrm>
          <a:prstGeom prst="rect">
            <a:avLst/>
          </a:prstGeom>
          <a:noFill/>
          <a:ln w="28575" cap="flat" cmpd="sng">
            <a:solidFill>
              <a:srgbClr val="81EC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Ebrima" panose="02000000000000000000" pitchFamily="2" charset="0"/>
              <a:ea typeface="Ebrima" panose="02000000000000000000" pitchFamily="2" charset="0"/>
              <a:cs typeface="Ebrima" panose="02000000000000000000" pitchFamily="2" charset="0"/>
            </a:endParaRPr>
          </a:p>
        </p:txBody>
      </p:sp>
      <p:cxnSp>
        <p:nvCxnSpPr>
          <p:cNvPr id="13" name="Conector recto de flecha 12">
            <a:extLst>
              <a:ext uri="{FF2B5EF4-FFF2-40B4-BE49-F238E27FC236}">
                <a16:creationId xmlns:a16="http://schemas.microsoft.com/office/drawing/2014/main" id="{98DDF313-4014-4975-B72C-F61E4EE6A34A}"/>
              </a:ext>
            </a:extLst>
          </p:cNvPr>
          <p:cNvCxnSpPr>
            <a:cxnSpLocks/>
          </p:cNvCxnSpPr>
          <p:nvPr/>
        </p:nvCxnSpPr>
        <p:spPr>
          <a:xfrm>
            <a:off x="6176963" y="2328862"/>
            <a:ext cx="2982" cy="1984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Forma libre: forma 24">
            <a:extLst>
              <a:ext uri="{FF2B5EF4-FFF2-40B4-BE49-F238E27FC236}">
                <a16:creationId xmlns:a16="http://schemas.microsoft.com/office/drawing/2014/main" id="{A449D809-9E17-47FB-9915-87A9298C5C0F}"/>
              </a:ext>
            </a:extLst>
          </p:cNvPr>
          <p:cNvSpPr/>
          <p:nvPr/>
        </p:nvSpPr>
        <p:spPr>
          <a:xfrm>
            <a:off x="4257675" y="3590925"/>
            <a:ext cx="866775" cy="795338"/>
          </a:xfrm>
          <a:custGeom>
            <a:avLst/>
            <a:gdLst>
              <a:gd name="connsiteX0" fmla="*/ 4763 w 866775"/>
              <a:gd name="connsiteY0" fmla="*/ 0 h 795338"/>
              <a:gd name="connsiteX1" fmla="*/ 0 w 866775"/>
              <a:gd name="connsiteY1" fmla="*/ 795338 h 795338"/>
              <a:gd name="connsiteX2" fmla="*/ 866775 w 866775"/>
              <a:gd name="connsiteY2" fmla="*/ 795338 h 795338"/>
            </a:gdLst>
            <a:ahLst/>
            <a:cxnLst>
              <a:cxn ang="0">
                <a:pos x="connsiteX0" y="connsiteY0"/>
              </a:cxn>
              <a:cxn ang="0">
                <a:pos x="connsiteX1" y="connsiteY1"/>
              </a:cxn>
              <a:cxn ang="0">
                <a:pos x="connsiteX2" y="connsiteY2"/>
              </a:cxn>
            </a:cxnLst>
            <a:rect l="l" t="t" r="r" b="b"/>
            <a:pathLst>
              <a:path w="866775" h="795338">
                <a:moveTo>
                  <a:pt x="4763" y="0"/>
                </a:moveTo>
                <a:cubicBezTo>
                  <a:pt x="3175" y="265113"/>
                  <a:pt x="1588" y="530225"/>
                  <a:pt x="0" y="795338"/>
                </a:cubicBezTo>
                <a:lnTo>
                  <a:pt x="866775" y="795338"/>
                </a:lnTo>
              </a:path>
            </a:pathLst>
          </a:custGeom>
          <a:ln>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sp>
        <p:nvSpPr>
          <p:cNvPr id="36" name="Forma libre: forma 35">
            <a:extLst>
              <a:ext uri="{FF2B5EF4-FFF2-40B4-BE49-F238E27FC236}">
                <a16:creationId xmlns:a16="http://schemas.microsoft.com/office/drawing/2014/main" id="{D45449D1-0942-40AD-A91B-0A4CABC693B0}"/>
              </a:ext>
            </a:extLst>
          </p:cNvPr>
          <p:cNvSpPr/>
          <p:nvPr/>
        </p:nvSpPr>
        <p:spPr>
          <a:xfrm flipH="1">
            <a:off x="7068893" y="3590925"/>
            <a:ext cx="1005981" cy="795338"/>
          </a:xfrm>
          <a:custGeom>
            <a:avLst/>
            <a:gdLst>
              <a:gd name="connsiteX0" fmla="*/ 4763 w 866775"/>
              <a:gd name="connsiteY0" fmla="*/ 0 h 795338"/>
              <a:gd name="connsiteX1" fmla="*/ 0 w 866775"/>
              <a:gd name="connsiteY1" fmla="*/ 795338 h 795338"/>
              <a:gd name="connsiteX2" fmla="*/ 866775 w 866775"/>
              <a:gd name="connsiteY2" fmla="*/ 795338 h 795338"/>
            </a:gdLst>
            <a:ahLst/>
            <a:cxnLst>
              <a:cxn ang="0">
                <a:pos x="connsiteX0" y="connsiteY0"/>
              </a:cxn>
              <a:cxn ang="0">
                <a:pos x="connsiteX1" y="connsiteY1"/>
              </a:cxn>
              <a:cxn ang="0">
                <a:pos x="connsiteX2" y="connsiteY2"/>
              </a:cxn>
            </a:cxnLst>
            <a:rect l="l" t="t" r="r" b="b"/>
            <a:pathLst>
              <a:path w="866775" h="795338">
                <a:moveTo>
                  <a:pt x="4763" y="0"/>
                </a:moveTo>
                <a:cubicBezTo>
                  <a:pt x="3175" y="265113"/>
                  <a:pt x="1588" y="530225"/>
                  <a:pt x="0" y="795338"/>
                </a:cubicBezTo>
                <a:lnTo>
                  <a:pt x="866775" y="795338"/>
                </a:lnTo>
              </a:path>
            </a:pathLst>
          </a:custGeom>
          <a:ln>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p>
        </p:txBody>
      </p:sp>
      <p:cxnSp>
        <p:nvCxnSpPr>
          <p:cNvPr id="37" name="Conector recto de flecha 36">
            <a:extLst>
              <a:ext uri="{FF2B5EF4-FFF2-40B4-BE49-F238E27FC236}">
                <a16:creationId xmlns:a16="http://schemas.microsoft.com/office/drawing/2014/main" id="{C56DBECE-5A6C-4731-8063-DD4A8185A192}"/>
              </a:ext>
            </a:extLst>
          </p:cNvPr>
          <p:cNvCxnSpPr>
            <a:cxnSpLocks/>
          </p:cNvCxnSpPr>
          <p:nvPr/>
        </p:nvCxnSpPr>
        <p:spPr>
          <a:xfrm>
            <a:off x="6168303" y="3585711"/>
            <a:ext cx="3897" cy="2481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26" name="Picture 2" descr="Pasos para fomentar su relación con su comunidad online">
            <a:extLst>
              <a:ext uri="{FF2B5EF4-FFF2-40B4-BE49-F238E27FC236}">
                <a16:creationId xmlns:a16="http://schemas.microsoft.com/office/drawing/2014/main" id="{4605FDF3-C3D2-48BA-BEF5-84CD5E2AB8BF}"/>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5501280" y="1328941"/>
            <a:ext cx="1290654" cy="645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582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46"/>
          <p:cNvSpPr txBox="1">
            <a:spLocks noGrp="1"/>
          </p:cNvSpPr>
          <p:nvPr>
            <p:ph type="title"/>
          </p:nvPr>
        </p:nvSpPr>
        <p:spPr>
          <a:xfrm>
            <a:off x="0" y="216225"/>
            <a:ext cx="9144000" cy="913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sz="2400" dirty="0"/>
              <a:t>LÍMITES METODOLÓGICOS </a:t>
            </a:r>
            <a:endParaRPr sz="2400" dirty="0">
              <a:solidFill>
                <a:srgbClr val="434343"/>
              </a:solidFill>
            </a:endParaRPr>
          </a:p>
        </p:txBody>
      </p:sp>
      <p:sp>
        <p:nvSpPr>
          <p:cNvPr id="315" name="Google Shape;315;p46"/>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12</a:t>
            </a:fld>
            <a:endParaRPr/>
          </a:p>
        </p:txBody>
      </p:sp>
      <p:sp>
        <p:nvSpPr>
          <p:cNvPr id="316" name="Google Shape;316;p46"/>
          <p:cNvSpPr txBox="1"/>
          <p:nvPr/>
        </p:nvSpPr>
        <p:spPr>
          <a:xfrm>
            <a:off x="1088223" y="2599648"/>
            <a:ext cx="2073600" cy="980083"/>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Clr>
                <a:schemeClr val="dk1"/>
              </a:buClr>
              <a:buSzPts val="1100"/>
              <a:buFont typeface="Arial"/>
              <a:buNone/>
            </a:pPr>
            <a:r>
              <a:rPr lang="es-ES" b="1"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a:rPr>
              <a:t>TIEMPO</a:t>
            </a:r>
          </a:p>
          <a:p>
            <a:pPr marL="0" lvl="0" indent="0" algn="r" rtl="0">
              <a:spcBef>
                <a:spcPts val="0"/>
              </a:spcBef>
              <a:spcAft>
                <a:spcPts val="0"/>
              </a:spcAft>
              <a:buClr>
                <a:schemeClr val="dk1"/>
              </a:buClr>
              <a:buSzPts val="1100"/>
              <a:buFont typeface="Arial"/>
              <a:buNone/>
            </a:pPr>
            <a:r>
              <a:rPr lang="es-ES" sz="120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a:rPr>
              <a:t>El estudio debió desarrollarse en poco tiempo (3 meses reales) </a:t>
            </a:r>
          </a:p>
          <a:p>
            <a:pPr marL="0" lvl="0" indent="0" algn="r" rtl="0">
              <a:spcBef>
                <a:spcPts val="0"/>
              </a:spcBef>
              <a:spcAft>
                <a:spcPts val="0"/>
              </a:spcAft>
              <a:buClr>
                <a:schemeClr val="dk1"/>
              </a:buClr>
              <a:buSzPts val="1100"/>
              <a:buFont typeface="Arial"/>
              <a:buNone/>
            </a:pPr>
            <a:endParaRPr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grpSp>
        <p:nvGrpSpPr>
          <p:cNvPr id="319" name="Google Shape;319;p46"/>
          <p:cNvGrpSpPr/>
          <p:nvPr/>
        </p:nvGrpSpPr>
        <p:grpSpPr>
          <a:xfrm>
            <a:off x="4132675" y="2057323"/>
            <a:ext cx="1260000" cy="900000"/>
            <a:chOff x="4132675" y="1951813"/>
            <a:chExt cx="1356907" cy="1023304"/>
          </a:xfrm>
        </p:grpSpPr>
        <p:sp>
          <p:nvSpPr>
            <p:cNvPr id="320" name="Google Shape;320;p46"/>
            <p:cNvSpPr/>
            <p:nvPr/>
          </p:nvSpPr>
          <p:spPr>
            <a:xfrm>
              <a:off x="4188008" y="1952264"/>
              <a:ext cx="1243078" cy="1022852"/>
            </a:xfrm>
            <a:custGeom>
              <a:avLst/>
              <a:gdLst/>
              <a:ahLst/>
              <a:cxnLst/>
              <a:rect l="l" t="t" r="r" b="b"/>
              <a:pathLst>
                <a:path w="5504" h="4529" extrusionOk="0">
                  <a:moveTo>
                    <a:pt x="2759" y="1"/>
                  </a:moveTo>
                  <a:cubicBezTo>
                    <a:pt x="2058" y="1"/>
                    <a:pt x="1356" y="154"/>
                    <a:pt x="822" y="460"/>
                  </a:cubicBezTo>
                  <a:cubicBezTo>
                    <a:pt x="267" y="778"/>
                    <a:pt x="0" y="1203"/>
                    <a:pt x="22" y="1622"/>
                  </a:cubicBezTo>
                  <a:lnTo>
                    <a:pt x="22" y="2285"/>
                  </a:lnTo>
                  <a:cubicBezTo>
                    <a:pt x="22" y="2696"/>
                    <a:pt x="289" y="3100"/>
                    <a:pt x="822" y="3410"/>
                  </a:cubicBezTo>
                  <a:lnTo>
                    <a:pt x="2763" y="4528"/>
                  </a:lnTo>
                  <a:lnTo>
                    <a:pt x="4696" y="3410"/>
                  </a:lnTo>
                  <a:cubicBezTo>
                    <a:pt x="5236" y="3100"/>
                    <a:pt x="5503" y="2689"/>
                    <a:pt x="5496" y="2285"/>
                  </a:cubicBezTo>
                  <a:lnTo>
                    <a:pt x="5496" y="1578"/>
                  </a:lnTo>
                  <a:cubicBezTo>
                    <a:pt x="5496" y="1175"/>
                    <a:pt x="5229" y="771"/>
                    <a:pt x="4696" y="460"/>
                  </a:cubicBezTo>
                  <a:cubicBezTo>
                    <a:pt x="4162" y="154"/>
                    <a:pt x="3460" y="1"/>
                    <a:pt x="2759" y="1"/>
                  </a:cubicBezTo>
                  <a:close/>
                </a:path>
              </a:pathLst>
            </a:custGeom>
            <a:solidFill>
              <a:srgbClr val="0FB9B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46"/>
            <p:cNvSpPr/>
            <p:nvPr/>
          </p:nvSpPr>
          <p:spPr>
            <a:xfrm>
              <a:off x="4811806" y="1951813"/>
              <a:ext cx="619281" cy="1023304"/>
            </a:xfrm>
            <a:custGeom>
              <a:avLst/>
              <a:gdLst/>
              <a:ahLst/>
              <a:cxnLst/>
              <a:rect l="l" t="t" r="r" b="b"/>
              <a:pathLst>
                <a:path w="2742" h="4531" extrusionOk="0">
                  <a:moveTo>
                    <a:pt x="1" y="1"/>
                  </a:moveTo>
                  <a:lnTo>
                    <a:pt x="1" y="4530"/>
                  </a:lnTo>
                  <a:lnTo>
                    <a:pt x="1934" y="3412"/>
                  </a:lnTo>
                  <a:cubicBezTo>
                    <a:pt x="2467" y="3102"/>
                    <a:pt x="2741" y="2698"/>
                    <a:pt x="2734" y="2287"/>
                  </a:cubicBezTo>
                  <a:lnTo>
                    <a:pt x="2734" y="1580"/>
                  </a:lnTo>
                  <a:cubicBezTo>
                    <a:pt x="2734" y="1177"/>
                    <a:pt x="2467" y="773"/>
                    <a:pt x="1934" y="462"/>
                  </a:cubicBezTo>
                  <a:cubicBezTo>
                    <a:pt x="1400" y="160"/>
                    <a:pt x="700" y="1"/>
                    <a:pt x="1" y="1"/>
                  </a:cubicBezTo>
                  <a:close/>
                </a:path>
              </a:pathLst>
            </a:custGeom>
            <a:solidFill>
              <a:srgbClr val="1E8A8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46"/>
            <p:cNvSpPr/>
            <p:nvPr/>
          </p:nvSpPr>
          <p:spPr>
            <a:xfrm>
              <a:off x="4132675" y="1952264"/>
              <a:ext cx="1356907" cy="861599"/>
            </a:xfrm>
            <a:custGeom>
              <a:avLst/>
              <a:gdLst/>
              <a:ahLst/>
              <a:cxnLst/>
              <a:rect l="l" t="t" r="r" b="b"/>
              <a:pathLst>
                <a:path w="6008" h="3815" extrusionOk="0">
                  <a:moveTo>
                    <a:pt x="3004" y="1"/>
                  </a:moveTo>
                  <a:cubicBezTo>
                    <a:pt x="2303" y="1"/>
                    <a:pt x="1601" y="154"/>
                    <a:pt x="1067" y="460"/>
                  </a:cubicBezTo>
                  <a:cubicBezTo>
                    <a:pt x="0" y="1081"/>
                    <a:pt x="0" y="2083"/>
                    <a:pt x="1067" y="2696"/>
                  </a:cubicBezTo>
                  <a:lnTo>
                    <a:pt x="3008" y="3814"/>
                  </a:lnTo>
                  <a:lnTo>
                    <a:pt x="4941" y="2696"/>
                  </a:lnTo>
                  <a:cubicBezTo>
                    <a:pt x="6008" y="2083"/>
                    <a:pt x="6008" y="1081"/>
                    <a:pt x="4941" y="460"/>
                  </a:cubicBezTo>
                  <a:cubicBezTo>
                    <a:pt x="4407" y="154"/>
                    <a:pt x="3705" y="1"/>
                    <a:pt x="30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46"/>
            <p:cNvSpPr/>
            <p:nvPr/>
          </p:nvSpPr>
          <p:spPr>
            <a:xfrm>
              <a:off x="4435539" y="2092062"/>
              <a:ext cx="751177" cy="433397"/>
            </a:xfrm>
            <a:custGeom>
              <a:avLst/>
              <a:gdLst/>
              <a:ahLst/>
              <a:cxnLst/>
              <a:rect l="l" t="t" r="r" b="b"/>
              <a:pathLst>
                <a:path w="3326" h="1919" extrusionOk="0">
                  <a:moveTo>
                    <a:pt x="1667" y="0"/>
                  </a:moveTo>
                  <a:cubicBezTo>
                    <a:pt x="743" y="0"/>
                    <a:pt x="1" y="433"/>
                    <a:pt x="1" y="959"/>
                  </a:cubicBezTo>
                  <a:cubicBezTo>
                    <a:pt x="1" y="1493"/>
                    <a:pt x="743" y="1919"/>
                    <a:pt x="1667" y="1919"/>
                  </a:cubicBezTo>
                  <a:cubicBezTo>
                    <a:pt x="2583" y="1919"/>
                    <a:pt x="3325" y="1493"/>
                    <a:pt x="3325" y="959"/>
                  </a:cubicBezTo>
                  <a:cubicBezTo>
                    <a:pt x="3325" y="433"/>
                    <a:pt x="2583" y="0"/>
                    <a:pt x="16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46"/>
            <p:cNvSpPr/>
            <p:nvPr/>
          </p:nvSpPr>
          <p:spPr>
            <a:xfrm>
              <a:off x="4422440" y="2092062"/>
              <a:ext cx="777376" cy="246171"/>
            </a:xfrm>
            <a:custGeom>
              <a:avLst/>
              <a:gdLst/>
              <a:ahLst/>
              <a:cxnLst/>
              <a:rect l="l" t="t" r="r" b="b"/>
              <a:pathLst>
                <a:path w="3442" h="1090" extrusionOk="0">
                  <a:moveTo>
                    <a:pt x="1721" y="0"/>
                  </a:moveTo>
                  <a:cubicBezTo>
                    <a:pt x="1294" y="0"/>
                    <a:pt x="866" y="94"/>
                    <a:pt x="542" y="281"/>
                  </a:cubicBezTo>
                  <a:cubicBezTo>
                    <a:pt x="159" y="505"/>
                    <a:pt x="1" y="808"/>
                    <a:pt x="73" y="1089"/>
                  </a:cubicBezTo>
                  <a:cubicBezTo>
                    <a:pt x="123" y="894"/>
                    <a:pt x="282" y="707"/>
                    <a:pt x="542" y="548"/>
                  </a:cubicBezTo>
                  <a:cubicBezTo>
                    <a:pt x="866" y="361"/>
                    <a:pt x="1294" y="267"/>
                    <a:pt x="1721" y="267"/>
                  </a:cubicBezTo>
                  <a:cubicBezTo>
                    <a:pt x="2148" y="267"/>
                    <a:pt x="2576" y="361"/>
                    <a:pt x="2900" y="548"/>
                  </a:cubicBezTo>
                  <a:cubicBezTo>
                    <a:pt x="3160" y="707"/>
                    <a:pt x="3319" y="894"/>
                    <a:pt x="3369" y="1089"/>
                  </a:cubicBezTo>
                  <a:cubicBezTo>
                    <a:pt x="3441" y="801"/>
                    <a:pt x="3282" y="498"/>
                    <a:pt x="2900" y="281"/>
                  </a:cubicBezTo>
                  <a:cubicBezTo>
                    <a:pt x="2576" y="94"/>
                    <a:pt x="2148" y="0"/>
                    <a:pt x="172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0" name="Google Shape;330;p46"/>
          <p:cNvGrpSpPr/>
          <p:nvPr/>
        </p:nvGrpSpPr>
        <p:grpSpPr>
          <a:xfrm>
            <a:off x="4126125" y="3017791"/>
            <a:ext cx="1260000" cy="900000"/>
            <a:chOff x="4126125" y="3140886"/>
            <a:chExt cx="1360295" cy="1022852"/>
          </a:xfrm>
        </p:grpSpPr>
        <p:sp>
          <p:nvSpPr>
            <p:cNvPr id="331" name="Google Shape;331;p46"/>
            <p:cNvSpPr/>
            <p:nvPr/>
          </p:nvSpPr>
          <p:spPr>
            <a:xfrm>
              <a:off x="4186427" y="3140886"/>
              <a:ext cx="1238110" cy="1022852"/>
            </a:xfrm>
            <a:custGeom>
              <a:avLst/>
              <a:gdLst/>
              <a:ahLst/>
              <a:cxnLst/>
              <a:rect l="l" t="t" r="r" b="b"/>
              <a:pathLst>
                <a:path w="5482" h="4529" extrusionOk="0">
                  <a:moveTo>
                    <a:pt x="2741" y="1"/>
                  </a:moveTo>
                  <a:lnTo>
                    <a:pt x="808" y="1119"/>
                  </a:lnTo>
                  <a:cubicBezTo>
                    <a:pt x="267" y="1429"/>
                    <a:pt x="0" y="1833"/>
                    <a:pt x="0" y="2237"/>
                  </a:cubicBezTo>
                  <a:lnTo>
                    <a:pt x="0" y="2951"/>
                  </a:lnTo>
                  <a:cubicBezTo>
                    <a:pt x="0" y="3355"/>
                    <a:pt x="274" y="3759"/>
                    <a:pt x="808" y="4069"/>
                  </a:cubicBezTo>
                  <a:cubicBezTo>
                    <a:pt x="1342" y="4375"/>
                    <a:pt x="2041" y="4529"/>
                    <a:pt x="2742" y="4529"/>
                  </a:cubicBezTo>
                  <a:cubicBezTo>
                    <a:pt x="3442" y="4529"/>
                    <a:pt x="4144" y="4375"/>
                    <a:pt x="4681" y="4069"/>
                  </a:cubicBezTo>
                  <a:cubicBezTo>
                    <a:pt x="5215" y="3759"/>
                    <a:pt x="5481" y="3355"/>
                    <a:pt x="5481" y="2951"/>
                  </a:cubicBezTo>
                  <a:lnTo>
                    <a:pt x="5481" y="2165"/>
                  </a:lnTo>
                  <a:lnTo>
                    <a:pt x="5474" y="2165"/>
                  </a:lnTo>
                  <a:cubicBezTo>
                    <a:pt x="5445" y="1782"/>
                    <a:pt x="5179" y="1407"/>
                    <a:pt x="4681" y="1119"/>
                  </a:cubicBezTo>
                  <a:lnTo>
                    <a:pt x="2741" y="1"/>
                  </a:lnTo>
                  <a:close/>
                </a:path>
              </a:pathLst>
            </a:custGeom>
            <a:solidFill>
              <a:srgbClr val="0FB9B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46"/>
            <p:cNvSpPr/>
            <p:nvPr/>
          </p:nvSpPr>
          <p:spPr>
            <a:xfrm>
              <a:off x="4126125" y="3140886"/>
              <a:ext cx="1360295" cy="861599"/>
            </a:xfrm>
            <a:custGeom>
              <a:avLst/>
              <a:gdLst/>
              <a:ahLst/>
              <a:cxnLst/>
              <a:rect l="l" t="t" r="r" b="b"/>
              <a:pathLst>
                <a:path w="6023" h="3815" extrusionOk="0">
                  <a:moveTo>
                    <a:pt x="3015" y="1"/>
                  </a:moveTo>
                  <a:lnTo>
                    <a:pt x="1075" y="1119"/>
                  </a:lnTo>
                  <a:cubicBezTo>
                    <a:pt x="0" y="1732"/>
                    <a:pt x="0" y="2734"/>
                    <a:pt x="1075" y="3355"/>
                  </a:cubicBezTo>
                  <a:cubicBezTo>
                    <a:pt x="1609" y="3661"/>
                    <a:pt x="2308" y="3815"/>
                    <a:pt x="3009" y="3815"/>
                  </a:cubicBezTo>
                  <a:cubicBezTo>
                    <a:pt x="3709" y="3815"/>
                    <a:pt x="4411" y="3661"/>
                    <a:pt x="4948" y="3355"/>
                  </a:cubicBezTo>
                  <a:cubicBezTo>
                    <a:pt x="6023" y="2734"/>
                    <a:pt x="6015" y="1732"/>
                    <a:pt x="4948" y="1119"/>
                  </a:cubicBezTo>
                  <a:lnTo>
                    <a:pt x="3015" y="1"/>
                  </a:lnTo>
                  <a:close/>
                </a:path>
              </a:pathLst>
            </a:custGeom>
            <a:solidFill>
              <a:srgbClr val="C0FF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46"/>
            <p:cNvSpPr/>
            <p:nvPr/>
          </p:nvSpPr>
          <p:spPr>
            <a:xfrm>
              <a:off x="4393306" y="3427710"/>
              <a:ext cx="824353" cy="435203"/>
            </a:xfrm>
            <a:custGeom>
              <a:avLst/>
              <a:gdLst/>
              <a:ahLst/>
              <a:cxnLst/>
              <a:rect l="l" t="t" r="r" b="b"/>
              <a:pathLst>
                <a:path w="3650" h="1927" extrusionOk="0">
                  <a:moveTo>
                    <a:pt x="1825" y="0"/>
                  </a:moveTo>
                  <a:cubicBezTo>
                    <a:pt x="1399" y="0"/>
                    <a:pt x="974" y="94"/>
                    <a:pt x="649" y="282"/>
                  </a:cubicBezTo>
                  <a:cubicBezTo>
                    <a:pt x="0" y="664"/>
                    <a:pt x="0" y="1270"/>
                    <a:pt x="649" y="1645"/>
                  </a:cubicBezTo>
                  <a:cubicBezTo>
                    <a:pt x="974" y="1832"/>
                    <a:pt x="1399" y="1926"/>
                    <a:pt x="1825" y="1926"/>
                  </a:cubicBezTo>
                  <a:cubicBezTo>
                    <a:pt x="2250" y="1926"/>
                    <a:pt x="2676" y="1832"/>
                    <a:pt x="3000" y="1645"/>
                  </a:cubicBezTo>
                  <a:cubicBezTo>
                    <a:pt x="3649" y="1270"/>
                    <a:pt x="3649" y="657"/>
                    <a:pt x="3000" y="282"/>
                  </a:cubicBezTo>
                  <a:cubicBezTo>
                    <a:pt x="2676" y="94"/>
                    <a:pt x="2250" y="0"/>
                    <a:pt x="1825" y="0"/>
                  </a:cubicBezTo>
                  <a:close/>
                </a:path>
              </a:pathLst>
            </a:cu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46"/>
            <p:cNvSpPr/>
            <p:nvPr/>
          </p:nvSpPr>
          <p:spPr>
            <a:xfrm>
              <a:off x="4417697" y="3427710"/>
              <a:ext cx="775569" cy="247752"/>
            </a:xfrm>
            <a:custGeom>
              <a:avLst/>
              <a:gdLst/>
              <a:ahLst/>
              <a:cxnLst/>
              <a:rect l="l" t="t" r="r" b="b"/>
              <a:pathLst>
                <a:path w="3434" h="1097" extrusionOk="0">
                  <a:moveTo>
                    <a:pt x="1717" y="0"/>
                  </a:moveTo>
                  <a:cubicBezTo>
                    <a:pt x="1291" y="0"/>
                    <a:pt x="866" y="94"/>
                    <a:pt x="541" y="282"/>
                  </a:cubicBezTo>
                  <a:cubicBezTo>
                    <a:pt x="159" y="505"/>
                    <a:pt x="0" y="808"/>
                    <a:pt x="72" y="1097"/>
                  </a:cubicBezTo>
                  <a:cubicBezTo>
                    <a:pt x="123" y="902"/>
                    <a:pt x="274" y="707"/>
                    <a:pt x="541" y="556"/>
                  </a:cubicBezTo>
                  <a:cubicBezTo>
                    <a:pt x="866" y="368"/>
                    <a:pt x="1291" y="274"/>
                    <a:pt x="1717" y="274"/>
                  </a:cubicBezTo>
                  <a:cubicBezTo>
                    <a:pt x="2142" y="274"/>
                    <a:pt x="2568" y="368"/>
                    <a:pt x="2892" y="556"/>
                  </a:cubicBezTo>
                  <a:cubicBezTo>
                    <a:pt x="3159" y="707"/>
                    <a:pt x="3318" y="902"/>
                    <a:pt x="3361" y="1097"/>
                  </a:cubicBezTo>
                  <a:cubicBezTo>
                    <a:pt x="3433" y="808"/>
                    <a:pt x="3282" y="505"/>
                    <a:pt x="2892" y="282"/>
                  </a:cubicBezTo>
                  <a:cubicBezTo>
                    <a:pt x="2568" y="94"/>
                    <a:pt x="2142" y="0"/>
                    <a:pt x="1717" y="0"/>
                  </a:cubicBezTo>
                  <a:close/>
                </a:path>
              </a:pathLst>
            </a:custGeom>
            <a:solidFill>
              <a:srgbClr val="0FB9B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319;p46">
            <a:extLst>
              <a:ext uri="{FF2B5EF4-FFF2-40B4-BE49-F238E27FC236}">
                <a16:creationId xmlns:a16="http://schemas.microsoft.com/office/drawing/2014/main" id="{6AD01616-9FE9-48A1-A7BC-E307EA520399}"/>
              </a:ext>
            </a:extLst>
          </p:cNvPr>
          <p:cNvGrpSpPr/>
          <p:nvPr/>
        </p:nvGrpSpPr>
        <p:grpSpPr>
          <a:xfrm rot="5400000">
            <a:off x="5063670" y="2485991"/>
            <a:ext cx="1260000" cy="900000"/>
            <a:chOff x="4132675" y="1951813"/>
            <a:chExt cx="1356907" cy="1023304"/>
          </a:xfrm>
        </p:grpSpPr>
        <p:sp>
          <p:nvSpPr>
            <p:cNvPr id="24" name="Google Shape;320;p46">
              <a:extLst>
                <a:ext uri="{FF2B5EF4-FFF2-40B4-BE49-F238E27FC236}">
                  <a16:creationId xmlns:a16="http://schemas.microsoft.com/office/drawing/2014/main" id="{CF338BDB-3360-4D48-B644-1EE1707C2575}"/>
                </a:ext>
              </a:extLst>
            </p:cNvPr>
            <p:cNvSpPr/>
            <p:nvPr/>
          </p:nvSpPr>
          <p:spPr>
            <a:xfrm>
              <a:off x="4188008" y="1952264"/>
              <a:ext cx="1243078" cy="1022852"/>
            </a:xfrm>
            <a:custGeom>
              <a:avLst/>
              <a:gdLst/>
              <a:ahLst/>
              <a:cxnLst/>
              <a:rect l="l" t="t" r="r" b="b"/>
              <a:pathLst>
                <a:path w="5504" h="4529" extrusionOk="0">
                  <a:moveTo>
                    <a:pt x="2759" y="1"/>
                  </a:moveTo>
                  <a:cubicBezTo>
                    <a:pt x="2058" y="1"/>
                    <a:pt x="1356" y="154"/>
                    <a:pt x="822" y="460"/>
                  </a:cubicBezTo>
                  <a:cubicBezTo>
                    <a:pt x="267" y="778"/>
                    <a:pt x="0" y="1203"/>
                    <a:pt x="22" y="1622"/>
                  </a:cubicBezTo>
                  <a:lnTo>
                    <a:pt x="22" y="2285"/>
                  </a:lnTo>
                  <a:cubicBezTo>
                    <a:pt x="22" y="2696"/>
                    <a:pt x="289" y="3100"/>
                    <a:pt x="822" y="3410"/>
                  </a:cubicBezTo>
                  <a:lnTo>
                    <a:pt x="2763" y="4528"/>
                  </a:lnTo>
                  <a:lnTo>
                    <a:pt x="4696" y="3410"/>
                  </a:lnTo>
                  <a:cubicBezTo>
                    <a:pt x="5236" y="3100"/>
                    <a:pt x="5503" y="2689"/>
                    <a:pt x="5496" y="2285"/>
                  </a:cubicBezTo>
                  <a:lnTo>
                    <a:pt x="5496" y="1578"/>
                  </a:lnTo>
                  <a:cubicBezTo>
                    <a:pt x="5496" y="1175"/>
                    <a:pt x="5229" y="771"/>
                    <a:pt x="4696" y="460"/>
                  </a:cubicBezTo>
                  <a:cubicBezTo>
                    <a:pt x="4162" y="154"/>
                    <a:pt x="3460" y="1"/>
                    <a:pt x="2759" y="1"/>
                  </a:cubicBezTo>
                  <a:close/>
                </a:path>
              </a:pathLst>
            </a:custGeom>
            <a:solidFill>
              <a:srgbClr val="0FB9B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21;p46">
              <a:extLst>
                <a:ext uri="{FF2B5EF4-FFF2-40B4-BE49-F238E27FC236}">
                  <a16:creationId xmlns:a16="http://schemas.microsoft.com/office/drawing/2014/main" id="{5B2C8DFF-FC5E-4A87-9525-02E1CDA5A111}"/>
                </a:ext>
              </a:extLst>
            </p:cNvPr>
            <p:cNvSpPr/>
            <p:nvPr/>
          </p:nvSpPr>
          <p:spPr>
            <a:xfrm>
              <a:off x="4811806" y="1951813"/>
              <a:ext cx="619281" cy="1023304"/>
            </a:xfrm>
            <a:custGeom>
              <a:avLst/>
              <a:gdLst/>
              <a:ahLst/>
              <a:cxnLst/>
              <a:rect l="l" t="t" r="r" b="b"/>
              <a:pathLst>
                <a:path w="2742" h="4531" extrusionOk="0">
                  <a:moveTo>
                    <a:pt x="1" y="1"/>
                  </a:moveTo>
                  <a:lnTo>
                    <a:pt x="1" y="4530"/>
                  </a:lnTo>
                  <a:lnTo>
                    <a:pt x="1934" y="3412"/>
                  </a:lnTo>
                  <a:cubicBezTo>
                    <a:pt x="2467" y="3102"/>
                    <a:pt x="2741" y="2698"/>
                    <a:pt x="2734" y="2287"/>
                  </a:cubicBezTo>
                  <a:lnTo>
                    <a:pt x="2734" y="1580"/>
                  </a:lnTo>
                  <a:cubicBezTo>
                    <a:pt x="2734" y="1177"/>
                    <a:pt x="2467" y="773"/>
                    <a:pt x="1934" y="462"/>
                  </a:cubicBezTo>
                  <a:cubicBezTo>
                    <a:pt x="1400" y="160"/>
                    <a:pt x="700" y="1"/>
                    <a:pt x="1" y="1"/>
                  </a:cubicBezTo>
                  <a:close/>
                </a:path>
              </a:pathLst>
            </a:custGeom>
            <a:solidFill>
              <a:srgbClr val="1E8A8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22;p46">
              <a:extLst>
                <a:ext uri="{FF2B5EF4-FFF2-40B4-BE49-F238E27FC236}">
                  <a16:creationId xmlns:a16="http://schemas.microsoft.com/office/drawing/2014/main" id="{2664EDEB-7A22-4A67-8437-1638EBA3AAF7}"/>
                </a:ext>
              </a:extLst>
            </p:cNvPr>
            <p:cNvSpPr/>
            <p:nvPr/>
          </p:nvSpPr>
          <p:spPr>
            <a:xfrm>
              <a:off x="4132675" y="1952264"/>
              <a:ext cx="1356907" cy="861599"/>
            </a:xfrm>
            <a:custGeom>
              <a:avLst/>
              <a:gdLst/>
              <a:ahLst/>
              <a:cxnLst/>
              <a:rect l="l" t="t" r="r" b="b"/>
              <a:pathLst>
                <a:path w="6008" h="3815" extrusionOk="0">
                  <a:moveTo>
                    <a:pt x="3004" y="1"/>
                  </a:moveTo>
                  <a:cubicBezTo>
                    <a:pt x="2303" y="1"/>
                    <a:pt x="1601" y="154"/>
                    <a:pt x="1067" y="460"/>
                  </a:cubicBezTo>
                  <a:cubicBezTo>
                    <a:pt x="0" y="1081"/>
                    <a:pt x="0" y="2083"/>
                    <a:pt x="1067" y="2696"/>
                  </a:cubicBezTo>
                  <a:lnTo>
                    <a:pt x="3008" y="3814"/>
                  </a:lnTo>
                  <a:lnTo>
                    <a:pt x="4941" y="2696"/>
                  </a:lnTo>
                  <a:cubicBezTo>
                    <a:pt x="6008" y="2083"/>
                    <a:pt x="6008" y="1081"/>
                    <a:pt x="4941" y="460"/>
                  </a:cubicBezTo>
                  <a:cubicBezTo>
                    <a:pt x="4407" y="154"/>
                    <a:pt x="3705" y="1"/>
                    <a:pt x="30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23;p46">
              <a:extLst>
                <a:ext uri="{FF2B5EF4-FFF2-40B4-BE49-F238E27FC236}">
                  <a16:creationId xmlns:a16="http://schemas.microsoft.com/office/drawing/2014/main" id="{16580A38-B101-4A18-A404-D8214EC2578D}"/>
                </a:ext>
              </a:extLst>
            </p:cNvPr>
            <p:cNvSpPr/>
            <p:nvPr/>
          </p:nvSpPr>
          <p:spPr>
            <a:xfrm>
              <a:off x="4435539" y="2092062"/>
              <a:ext cx="751177" cy="433397"/>
            </a:xfrm>
            <a:custGeom>
              <a:avLst/>
              <a:gdLst/>
              <a:ahLst/>
              <a:cxnLst/>
              <a:rect l="l" t="t" r="r" b="b"/>
              <a:pathLst>
                <a:path w="3326" h="1919" extrusionOk="0">
                  <a:moveTo>
                    <a:pt x="1667" y="0"/>
                  </a:moveTo>
                  <a:cubicBezTo>
                    <a:pt x="743" y="0"/>
                    <a:pt x="1" y="433"/>
                    <a:pt x="1" y="959"/>
                  </a:cubicBezTo>
                  <a:cubicBezTo>
                    <a:pt x="1" y="1493"/>
                    <a:pt x="743" y="1919"/>
                    <a:pt x="1667" y="1919"/>
                  </a:cubicBezTo>
                  <a:cubicBezTo>
                    <a:pt x="2583" y="1919"/>
                    <a:pt x="3325" y="1493"/>
                    <a:pt x="3325" y="959"/>
                  </a:cubicBezTo>
                  <a:cubicBezTo>
                    <a:pt x="3325" y="433"/>
                    <a:pt x="2583" y="0"/>
                    <a:pt x="16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24;p46">
              <a:extLst>
                <a:ext uri="{FF2B5EF4-FFF2-40B4-BE49-F238E27FC236}">
                  <a16:creationId xmlns:a16="http://schemas.microsoft.com/office/drawing/2014/main" id="{8C5AC351-E15E-4AAA-838A-ADE3EC49DCFE}"/>
                </a:ext>
              </a:extLst>
            </p:cNvPr>
            <p:cNvSpPr/>
            <p:nvPr/>
          </p:nvSpPr>
          <p:spPr>
            <a:xfrm>
              <a:off x="4422440" y="2092062"/>
              <a:ext cx="777376" cy="246171"/>
            </a:xfrm>
            <a:custGeom>
              <a:avLst/>
              <a:gdLst/>
              <a:ahLst/>
              <a:cxnLst/>
              <a:rect l="l" t="t" r="r" b="b"/>
              <a:pathLst>
                <a:path w="3442" h="1090" extrusionOk="0">
                  <a:moveTo>
                    <a:pt x="1721" y="0"/>
                  </a:moveTo>
                  <a:cubicBezTo>
                    <a:pt x="1294" y="0"/>
                    <a:pt x="866" y="94"/>
                    <a:pt x="542" y="281"/>
                  </a:cubicBezTo>
                  <a:cubicBezTo>
                    <a:pt x="159" y="505"/>
                    <a:pt x="1" y="808"/>
                    <a:pt x="73" y="1089"/>
                  </a:cubicBezTo>
                  <a:cubicBezTo>
                    <a:pt x="123" y="894"/>
                    <a:pt x="282" y="707"/>
                    <a:pt x="542" y="548"/>
                  </a:cubicBezTo>
                  <a:cubicBezTo>
                    <a:pt x="866" y="361"/>
                    <a:pt x="1294" y="267"/>
                    <a:pt x="1721" y="267"/>
                  </a:cubicBezTo>
                  <a:cubicBezTo>
                    <a:pt x="2148" y="267"/>
                    <a:pt x="2576" y="361"/>
                    <a:pt x="2900" y="548"/>
                  </a:cubicBezTo>
                  <a:cubicBezTo>
                    <a:pt x="3160" y="707"/>
                    <a:pt x="3319" y="894"/>
                    <a:pt x="3369" y="1089"/>
                  </a:cubicBezTo>
                  <a:cubicBezTo>
                    <a:pt x="3441" y="801"/>
                    <a:pt x="3282" y="498"/>
                    <a:pt x="2900" y="281"/>
                  </a:cubicBezTo>
                  <a:cubicBezTo>
                    <a:pt x="2576" y="94"/>
                    <a:pt x="2148" y="0"/>
                    <a:pt x="172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 name="Google Shape;319;p46">
            <a:extLst>
              <a:ext uri="{FF2B5EF4-FFF2-40B4-BE49-F238E27FC236}">
                <a16:creationId xmlns:a16="http://schemas.microsoft.com/office/drawing/2014/main" id="{2B5FDD08-7229-45D2-BF52-1AEF7779D942}"/>
              </a:ext>
            </a:extLst>
          </p:cNvPr>
          <p:cNvGrpSpPr/>
          <p:nvPr/>
        </p:nvGrpSpPr>
        <p:grpSpPr>
          <a:xfrm rot="16200000">
            <a:off x="3246296" y="2517757"/>
            <a:ext cx="1260000" cy="900000"/>
            <a:chOff x="4132675" y="1951813"/>
            <a:chExt cx="1356907" cy="1023304"/>
          </a:xfrm>
        </p:grpSpPr>
        <p:sp>
          <p:nvSpPr>
            <p:cNvPr id="30" name="Google Shape;320;p46">
              <a:extLst>
                <a:ext uri="{FF2B5EF4-FFF2-40B4-BE49-F238E27FC236}">
                  <a16:creationId xmlns:a16="http://schemas.microsoft.com/office/drawing/2014/main" id="{2F6C4431-0AF9-4BC8-8948-764CCE551363}"/>
                </a:ext>
              </a:extLst>
            </p:cNvPr>
            <p:cNvSpPr/>
            <p:nvPr/>
          </p:nvSpPr>
          <p:spPr>
            <a:xfrm>
              <a:off x="4188008" y="1952264"/>
              <a:ext cx="1243078" cy="1022852"/>
            </a:xfrm>
            <a:custGeom>
              <a:avLst/>
              <a:gdLst/>
              <a:ahLst/>
              <a:cxnLst/>
              <a:rect l="l" t="t" r="r" b="b"/>
              <a:pathLst>
                <a:path w="5504" h="4529" extrusionOk="0">
                  <a:moveTo>
                    <a:pt x="2759" y="1"/>
                  </a:moveTo>
                  <a:cubicBezTo>
                    <a:pt x="2058" y="1"/>
                    <a:pt x="1356" y="154"/>
                    <a:pt x="822" y="460"/>
                  </a:cubicBezTo>
                  <a:cubicBezTo>
                    <a:pt x="267" y="778"/>
                    <a:pt x="0" y="1203"/>
                    <a:pt x="22" y="1622"/>
                  </a:cubicBezTo>
                  <a:lnTo>
                    <a:pt x="22" y="2285"/>
                  </a:lnTo>
                  <a:cubicBezTo>
                    <a:pt x="22" y="2696"/>
                    <a:pt x="289" y="3100"/>
                    <a:pt x="822" y="3410"/>
                  </a:cubicBezTo>
                  <a:lnTo>
                    <a:pt x="2763" y="4528"/>
                  </a:lnTo>
                  <a:lnTo>
                    <a:pt x="4696" y="3410"/>
                  </a:lnTo>
                  <a:cubicBezTo>
                    <a:pt x="5236" y="3100"/>
                    <a:pt x="5503" y="2689"/>
                    <a:pt x="5496" y="2285"/>
                  </a:cubicBezTo>
                  <a:lnTo>
                    <a:pt x="5496" y="1578"/>
                  </a:lnTo>
                  <a:cubicBezTo>
                    <a:pt x="5496" y="1175"/>
                    <a:pt x="5229" y="771"/>
                    <a:pt x="4696" y="460"/>
                  </a:cubicBezTo>
                  <a:cubicBezTo>
                    <a:pt x="4162" y="154"/>
                    <a:pt x="3460" y="1"/>
                    <a:pt x="2759" y="1"/>
                  </a:cubicBezTo>
                  <a:close/>
                </a:path>
              </a:pathLst>
            </a:custGeom>
            <a:solidFill>
              <a:srgbClr val="0FB9B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21;p46">
              <a:extLst>
                <a:ext uri="{FF2B5EF4-FFF2-40B4-BE49-F238E27FC236}">
                  <a16:creationId xmlns:a16="http://schemas.microsoft.com/office/drawing/2014/main" id="{FC9D2F4B-E846-41B5-888F-6D653320CF55}"/>
                </a:ext>
              </a:extLst>
            </p:cNvPr>
            <p:cNvSpPr/>
            <p:nvPr/>
          </p:nvSpPr>
          <p:spPr>
            <a:xfrm>
              <a:off x="4811806" y="1951813"/>
              <a:ext cx="619281" cy="1023304"/>
            </a:xfrm>
            <a:custGeom>
              <a:avLst/>
              <a:gdLst/>
              <a:ahLst/>
              <a:cxnLst/>
              <a:rect l="l" t="t" r="r" b="b"/>
              <a:pathLst>
                <a:path w="2742" h="4531" extrusionOk="0">
                  <a:moveTo>
                    <a:pt x="1" y="1"/>
                  </a:moveTo>
                  <a:lnTo>
                    <a:pt x="1" y="4530"/>
                  </a:lnTo>
                  <a:lnTo>
                    <a:pt x="1934" y="3412"/>
                  </a:lnTo>
                  <a:cubicBezTo>
                    <a:pt x="2467" y="3102"/>
                    <a:pt x="2741" y="2698"/>
                    <a:pt x="2734" y="2287"/>
                  </a:cubicBezTo>
                  <a:lnTo>
                    <a:pt x="2734" y="1580"/>
                  </a:lnTo>
                  <a:cubicBezTo>
                    <a:pt x="2734" y="1177"/>
                    <a:pt x="2467" y="773"/>
                    <a:pt x="1934" y="462"/>
                  </a:cubicBezTo>
                  <a:cubicBezTo>
                    <a:pt x="1400" y="160"/>
                    <a:pt x="700" y="1"/>
                    <a:pt x="1" y="1"/>
                  </a:cubicBezTo>
                  <a:close/>
                </a:path>
              </a:pathLst>
            </a:custGeom>
            <a:solidFill>
              <a:srgbClr val="1E8A8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2;p46">
              <a:extLst>
                <a:ext uri="{FF2B5EF4-FFF2-40B4-BE49-F238E27FC236}">
                  <a16:creationId xmlns:a16="http://schemas.microsoft.com/office/drawing/2014/main" id="{1FE98B91-828D-4044-A648-1FE41372836C}"/>
                </a:ext>
              </a:extLst>
            </p:cNvPr>
            <p:cNvSpPr/>
            <p:nvPr/>
          </p:nvSpPr>
          <p:spPr>
            <a:xfrm>
              <a:off x="4132675" y="1952264"/>
              <a:ext cx="1356907" cy="861599"/>
            </a:xfrm>
            <a:custGeom>
              <a:avLst/>
              <a:gdLst/>
              <a:ahLst/>
              <a:cxnLst/>
              <a:rect l="l" t="t" r="r" b="b"/>
              <a:pathLst>
                <a:path w="6008" h="3815" extrusionOk="0">
                  <a:moveTo>
                    <a:pt x="3004" y="1"/>
                  </a:moveTo>
                  <a:cubicBezTo>
                    <a:pt x="2303" y="1"/>
                    <a:pt x="1601" y="154"/>
                    <a:pt x="1067" y="460"/>
                  </a:cubicBezTo>
                  <a:cubicBezTo>
                    <a:pt x="0" y="1081"/>
                    <a:pt x="0" y="2083"/>
                    <a:pt x="1067" y="2696"/>
                  </a:cubicBezTo>
                  <a:lnTo>
                    <a:pt x="3008" y="3814"/>
                  </a:lnTo>
                  <a:lnTo>
                    <a:pt x="4941" y="2696"/>
                  </a:lnTo>
                  <a:cubicBezTo>
                    <a:pt x="6008" y="2083"/>
                    <a:pt x="6008" y="1081"/>
                    <a:pt x="4941" y="460"/>
                  </a:cubicBezTo>
                  <a:cubicBezTo>
                    <a:pt x="4407" y="154"/>
                    <a:pt x="3705" y="1"/>
                    <a:pt x="300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23;p46">
              <a:extLst>
                <a:ext uri="{FF2B5EF4-FFF2-40B4-BE49-F238E27FC236}">
                  <a16:creationId xmlns:a16="http://schemas.microsoft.com/office/drawing/2014/main" id="{2D16FA45-E4F5-425A-BE49-6DCAA5E31127}"/>
                </a:ext>
              </a:extLst>
            </p:cNvPr>
            <p:cNvSpPr/>
            <p:nvPr/>
          </p:nvSpPr>
          <p:spPr>
            <a:xfrm>
              <a:off x="4435539" y="2092062"/>
              <a:ext cx="751177" cy="433397"/>
            </a:xfrm>
            <a:custGeom>
              <a:avLst/>
              <a:gdLst/>
              <a:ahLst/>
              <a:cxnLst/>
              <a:rect l="l" t="t" r="r" b="b"/>
              <a:pathLst>
                <a:path w="3326" h="1919" extrusionOk="0">
                  <a:moveTo>
                    <a:pt x="1667" y="0"/>
                  </a:moveTo>
                  <a:cubicBezTo>
                    <a:pt x="743" y="0"/>
                    <a:pt x="1" y="433"/>
                    <a:pt x="1" y="959"/>
                  </a:cubicBezTo>
                  <a:cubicBezTo>
                    <a:pt x="1" y="1493"/>
                    <a:pt x="743" y="1919"/>
                    <a:pt x="1667" y="1919"/>
                  </a:cubicBezTo>
                  <a:cubicBezTo>
                    <a:pt x="2583" y="1919"/>
                    <a:pt x="3325" y="1493"/>
                    <a:pt x="3325" y="959"/>
                  </a:cubicBezTo>
                  <a:cubicBezTo>
                    <a:pt x="3325" y="433"/>
                    <a:pt x="2583" y="0"/>
                    <a:pt x="166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24;p46">
              <a:extLst>
                <a:ext uri="{FF2B5EF4-FFF2-40B4-BE49-F238E27FC236}">
                  <a16:creationId xmlns:a16="http://schemas.microsoft.com/office/drawing/2014/main" id="{44CA47D6-FBE4-4B93-838E-5345D1CCA14C}"/>
                </a:ext>
              </a:extLst>
            </p:cNvPr>
            <p:cNvSpPr/>
            <p:nvPr/>
          </p:nvSpPr>
          <p:spPr>
            <a:xfrm>
              <a:off x="4422440" y="2092062"/>
              <a:ext cx="777376" cy="246171"/>
            </a:xfrm>
            <a:custGeom>
              <a:avLst/>
              <a:gdLst/>
              <a:ahLst/>
              <a:cxnLst/>
              <a:rect l="l" t="t" r="r" b="b"/>
              <a:pathLst>
                <a:path w="3442" h="1090" extrusionOk="0">
                  <a:moveTo>
                    <a:pt x="1721" y="0"/>
                  </a:moveTo>
                  <a:cubicBezTo>
                    <a:pt x="1294" y="0"/>
                    <a:pt x="866" y="94"/>
                    <a:pt x="542" y="281"/>
                  </a:cubicBezTo>
                  <a:cubicBezTo>
                    <a:pt x="159" y="505"/>
                    <a:pt x="1" y="808"/>
                    <a:pt x="73" y="1089"/>
                  </a:cubicBezTo>
                  <a:cubicBezTo>
                    <a:pt x="123" y="894"/>
                    <a:pt x="282" y="707"/>
                    <a:pt x="542" y="548"/>
                  </a:cubicBezTo>
                  <a:cubicBezTo>
                    <a:pt x="866" y="361"/>
                    <a:pt x="1294" y="267"/>
                    <a:pt x="1721" y="267"/>
                  </a:cubicBezTo>
                  <a:cubicBezTo>
                    <a:pt x="2148" y="267"/>
                    <a:pt x="2576" y="361"/>
                    <a:pt x="2900" y="548"/>
                  </a:cubicBezTo>
                  <a:cubicBezTo>
                    <a:pt x="3160" y="707"/>
                    <a:pt x="3319" y="894"/>
                    <a:pt x="3369" y="1089"/>
                  </a:cubicBezTo>
                  <a:cubicBezTo>
                    <a:pt x="3441" y="801"/>
                    <a:pt x="3282" y="498"/>
                    <a:pt x="2900" y="281"/>
                  </a:cubicBezTo>
                  <a:cubicBezTo>
                    <a:pt x="2576" y="94"/>
                    <a:pt x="2148" y="0"/>
                    <a:pt x="172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16;p46">
            <a:extLst>
              <a:ext uri="{FF2B5EF4-FFF2-40B4-BE49-F238E27FC236}">
                <a16:creationId xmlns:a16="http://schemas.microsoft.com/office/drawing/2014/main" id="{F275FBB6-248A-4BAC-8F7B-4906E85AE958}"/>
              </a:ext>
            </a:extLst>
          </p:cNvPr>
          <p:cNvSpPr txBox="1"/>
          <p:nvPr/>
        </p:nvSpPr>
        <p:spPr>
          <a:xfrm>
            <a:off x="1771650" y="1321230"/>
            <a:ext cx="6362700" cy="681286"/>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b="1"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a:rPr>
              <a:t>CANSANCIO y ESTRÉS </a:t>
            </a:r>
          </a:p>
          <a:p>
            <a:pPr lvl="0" algn="ctr">
              <a:buClr>
                <a:schemeClr val="dk1"/>
              </a:buClr>
              <a:buSzPts val="1100"/>
            </a:pPr>
            <a:r>
              <a:rPr lang="es-ES" sz="120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Las personas entrevistadas estaban cansadas y estresadas por la crisis (gestoras de residencias, profesionales y gestores de políticas). Dificultades para concertar entrevistas.</a:t>
            </a:r>
            <a:endParaRPr sz="120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endParaRPr>
          </a:p>
          <a:p>
            <a:pPr marL="0" lvl="0" indent="0" algn="r" rtl="0">
              <a:spcBef>
                <a:spcPts val="0"/>
              </a:spcBef>
              <a:spcAft>
                <a:spcPts val="0"/>
              </a:spcAft>
              <a:buClr>
                <a:schemeClr val="dk1"/>
              </a:buClr>
              <a:buSzPts val="1100"/>
              <a:buFont typeface="Arial"/>
              <a:buNone/>
            </a:pPr>
            <a:endParaRPr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36" name="Google Shape;316;p46">
            <a:extLst>
              <a:ext uri="{FF2B5EF4-FFF2-40B4-BE49-F238E27FC236}">
                <a16:creationId xmlns:a16="http://schemas.microsoft.com/office/drawing/2014/main" id="{59D0C1AE-588E-483D-8717-4C13D00B17EE}"/>
              </a:ext>
            </a:extLst>
          </p:cNvPr>
          <p:cNvSpPr txBox="1"/>
          <p:nvPr/>
        </p:nvSpPr>
        <p:spPr>
          <a:xfrm>
            <a:off x="6342933" y="2547745"/>
            <a:ext cx="2361452" cy="12600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buFont typeface="Arial"/>
              <a:buNone/>
            </a:pPr>
            <a:r>
              <a:rPr lang="es-ES" b="1"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a:rPr>
              <a:t>MIEDO Y DOLOR</a:t>
            </a:r>
            <a:endParaRPr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endParaRPr>
          </a:p>
          <a:p>
            <a:pPr marL="0" lvl="0" indent="0" rtl="0">
              <a:spcBef>
                <a:spcPts val="0"/>
              </a:spcBef>
              <a:spcAft>
                <a:spcPts val="0"/>
              </a:spcAft>
              <a:buClr>
                <a:schemeClr val="dk1"/>
              </a:buClr>
              <a:buSzPts val="1100"/>
              <a:buFont typeface="Arial"/>
              <a:buNone/>
            </a:pPr>
            <a:r>
              <a:rPr lang="es-ES" sz="120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rPr>
              <a:t>Muchos familiares no deseaban participar de los talleres (revivir situaciones dolorosas). Además temor a reunirse presencialmente. </a:t>
            </a:r>
            <a:endParaRPr sz="120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37" name="Google Shape;316;p46">
            <a:extLst>
              <a:ext uri="{FF2B5EF4-FFF2-40B4-BE49-F238E27FC236}">
                <a16:creationId xmlns:a16="http://schemas.microsoft.com/office/drawing/2014/main" id="{0B0CA923-D147-4B38-AD5B-76E824E7F420}"/>
              </a:ext>
            </a:extLst>
          </p:cNvPr>
          <p:cNvSpPr txBox="1"/>
          <p:nvPr/>
        </p:nvSpPr>
        <p:spPr>
          <a:xfrm>
            <a:off x="1600200" y="3864003"/>
            <a:ext cx="6076949" cy="707543"/>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b="1"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a:rPr>
              <a:t>SATURACIÓN DE LA MUESTRA</a:t>
            </a:r>
          </a:p>
          <a:p>
            <a:pPr marL="0" lvl="0" indent="0" algn="ctr" rtl="0">
              <a:spcBef>
                <a:spcPts val="0"/>
              </a:spcBef>
              <a:spcAft>
                <a:spcPts val="0"/>
              </a:spcAft>
              <a:buClr>
                <a:schemeClr val="dk1"/>
              </a:buClr>
              <a:buSzPts val="1100"/>
              <a:buFont typeface="Arial"/>
              <a:buNone/>
            </a:pPr>
            <a:r>
              <a:rPr lang="es" sz="120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a:rPr>
              <a:t>Ventaja: muy pronto hubo saturación de la muestra. </a:t>
            </a:r>
          </a:p>
          <a:p>
            <a:pPr marL="0" lvl="0" indent="0" algn="ctr" rtl="0">
              <a:spcBef>
                <a:spcPts val="0"/>
              </a:spcBef>
              <a:spcAft>
                <a:spcPts val="0"/>
              </a:spcAft>
              <a:buClr>
                <a:schemeClr val="dk1"/>
              </a:buClr>
              <a:buSzPts val="1100"/>
              <a:buFont typeface="Arial"/>
              <a:buNone/>
            </a:pPr>
            <a:r>
              <a:rPr lang="es" sz="1200" b="1"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a:rPr>
              <a:t>Más entrevistas y talleres no aportaban nueva información.</a:t>
            </a:r>
            <a:endParaRPr b="1"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Tree>
    <p:extLst>
      <p:ext uri="{BB962C8B-B14F-4D97-AF65-F5344CB8AC3E}">
        <p14:creationId xmlns:p14="http://schemas.microsoft.com/office/powerpoint/2010/main" val="33119769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7"/>
          <p:cNvSpPr txBox="1">
            <a:spLocks noGrp="1"/>
          </p:cNvSpPr>
          <p:nvPr>
            <p:ph type="title"/>
          </p:nvPr>
        </p:nvSpPr>
        <p:spPr>
          <a:xfrm>
            <a:off x="4598900" y="1491800"/>
            <a:ext cx="3593700" cy="1206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rgbClr val="000000"/>
              </a:buClr>
              <a:buSzPts val="1100"/>
              <a:buFont typeface="Arial"/>
              <a:buNone/>
            </a:pPr>
            <a:r>
              <a:rPr lang="es" sz="4000" dirty="0">
                <a:solidFill>
                  <a:srgbClr val="434343"/>
                </a:solidFill>
                <a:latin typeface="Ebrima" panose="02000000000000000000" pitchFamily="2" charset="0"/>
                <a:ea typeface="Ebrima" panose="02000000000000000000" pitchFamily="2" charset="0"/>
                <a:cs typeface="Ebrima" panose="02000000000000000000" pitchFamily="2" charset="0"/>
              </a:rPr>
              <a:t>Resultados Obtenidos </a:t>
            </a:r>
            <a:endParaRPr sz="4000" dirty="0">
              <a:solidFill>
                <a:srgbClr val="434343"/>
              </a:solidFill>
              <a:latin typeface="Ebrima" panose="02000000000000000000" pitchFamily="2" charset="0"/>
              <a:ea typeface="Ebrima" panose="02000000000000000000" pitchFamily="2" charset="0"/>
              <a:cs typeface="Ebrima" panose="02000000000000000000" pitchFamily="2" charset="0"/>
            </a:endParaRPr>
          </a:p>
        </p:txBody>
      </p:sp>
      <p:sp>
        <p:nvSpPr>
          <p:cNvPr id="3" name="Google Shape;237;p37">
            <a:extLst>
              <a:ext uri="{FF2B5EF4-FFF2-40B4-BE49-F238E27FC236}">
                <a16:creationId xmlns:a16="http://schemas.microsoft.com/office/drawing/2014/main" id="{0A2EB4D0-914D-4D55-9601-DC217C5A3046}"/>
              </a:ext>
            </a:extLst>
          </p:cNvPr>
          <p:cNvSpPr txBox="1">
            <a:spLocks/>
          </p:cNvSpPr>
          <p:nvPr/>
        </p:nvSpPr>
        <p:spPr>
          <a:xfrm>
            <a:off x="443069" y="1968450"/>
            <a:ext cx="946116" cy="1206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9pPr>
          </a:lstStyle>
          <a:p>
            <a:pPr>
              <a:buClr>
                <a:srgbClr val="000000"/>
              </a:buClr>
              <a:buSzPts val="1100"/>
              <a:buFont typeface="Arial"/>
              <a:buNone/>
            </a:pPr>
            <a:r>
              <a:rPr lang="es-ES" sz="8000" dirty="0">
                <a:solidFill>
                  <a:srgbClr val="434343"/>
                </a:solidFill>
                <a:latin typeface="Ebrima" panose="02000000000000000000" pitchFamily="2" charset="0"/>
                <a:ea typeface="Ebrima" panose="02000000000000000000" pitchFamily="2" charset="0"/>
                <a:cs typeface="Ebrima" panose="02000000000000000000" pitchFamily="2" charset="0"/>
              </a:rPr>
              <a:t>2</a:t>
            </a:r>
          </a:p>
        </p:txBody>
      </p:sp>
      <p:pic>
        <p:nvPicPr>
          <p:cNvPr id="4" name="Imagen 3" descr="Imagen que contiene Patrón de fondo&#10;&#10;Descripción generada automáticamente">
            <a:extLst>
              <a:ext uri="{FF2B5EF4-FFF2-40B4-BE49-F238E27FC236}">
                <a16:creationId xmlns:a16="http://schemas.microsoft.com/office/drawing/2014/main" id="{45FD08E0-7001-41FE-A122-CE050AAC8826}"/>
              </a:ext>
            </a:extLst>
          </p:cNvPr>
          <p:cNvPicPr>
            <a:picLocks noChangeAspect="1"/>
          </p:cNvPicPr>
          <p:nvPr/>
        </p:nvPicPr>
        <p:blipFill>
          <a:blip r:embed="rId3"/>
          <a:stretch>
            <a:fillRect/>
          </a:stretch>
        </p:blipFill>
        <p:spPr>
          <a:xfrm>
            <a:off x="6295292" y="3314700"/>
            <a:ext cx="2848708" cy="1847850"/>
          </a:xfrm>
          <a:prstGeom prst="rect">
            <a:avLst/>
          </a:prstGeom>
        </p:spPr>
      </p:pic>
      <p:pic>
        <p:nvPicPr>
          <p:cNvPr id="5" name="Picture 6" descr="Baño Sin Barreras">
            <a:extLst>
              <a:ext uri="{FF2B5EF4-FFF2-40B4-BE49-F238E27FC236}">
                <a16:creationId xmlns:a16="http://schemas.microsoft.com/office/drawing/2014/main" id="{F48AE059-1041-467B-8EB9-4AD79CE21C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8708" y="4676112"/>
            <a:ext cx="2495550" cy="4476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3351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1850" y="927075"/>
            <a:ext cx="91440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RESULTADOS: EMERGENCIA DE LA CRISIS </a:t>
            </a:r>
            <a:endParaRPr sz="1500" dirty="0">
              <a:solidFill>
                <a:srgbClr val="434343"/>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14</a:t>
            </a:fld>
            <a:endParaRPr/>
          </a:p>
        </p:txBody>
      </p:sp>
      <p:sp>
        <p:nvSpPr>
          <p:cNvPr id="273" name="Google Shape;273;p41"/>
          <p:cNvSpPr txBox="1">
            <a:spLocks noGrp="1"/>
          </p:cNvSpPr>
          <p:nvPr>
            <p:ph type="ctrTitle" idx="2"/>
          </p:nvPr>
        </p:nvSpPr>
        <p:spPr>
          <a:xfrm>
            <a:off x="1105351" y="1771650"/>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ESCASA CAPACIDAD DE ANTICIPACIÓN</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1026600" y="2667875"/>
            <a:ext cx="2271000"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El sistema en su conjunto (salud y politicas sociales) no tuvieron la capacidad para anticipar la crisis a pesar de existir información disponible (fallos evaluativos y límites competenciales para la toma de decisiones preventivas y anticipatorias)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5" name="Google Shape;275;p41"/>
          <p:cNvSpPr txBox="1">
            <a:spLocks noGrp="1"/>
          </p:cNvSpPr>
          <p:nvPr>
            <p:ph type="ctrTitle" idx="3"/>
          </p:nvPr>
        </p:nvSpPr>
        <p:spPr>
          <a:xfrm>
            <a:off x="3515251" y="1771650"/>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LÍMITES EN EL LIDERAZGO SANITARIO</a:t>
            </a:r>
            <a:endParaRPr dirty="0"/>
          </a:p>
        </p:txBody>
      </p:sp>
      <p:sp>
        <p:nvSpPr>
          <p:cNvPr id="276" name="Google Shape;276;p41"/>
          <p:cNvSpPr txBox="1">
            <a:spLocks noGrp="1"/>
          </p:cNvSpPr>
          <p:nvPr>
            <p:ph type="subTitle" idx="4"/>
          </p:nvPr>
        </p:nvSpPr>
        <p:spPr>
          <a:xfrm>
            <a:off x="3515252" y="2667875"/>
            <a:ext cx="2113500"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Existe una percepción extendida de que el Departamento de Políticas Sociales debió asumir el liderazgo en temas sanitarios en las residencias (ej: provisión de EPIs y material sanitario)</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5925151" y="1771650"/>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ALTA CAPACIDAD DE REACCIÓN</a:t>
            </a:r>
            <a:endParaRPr dirty="0"/>
          </a:p>
        </p:txBody>
      </p:sp>
      <p:sp>
        <p:nvSpPr>
          <p:cNvPr id="278" name="Google Shape;278;p41"/>
          <p:cNvSpPr txBox="1">
            <a:spLocks noGrp="1"/>
          </p:cNvSpPr>
          <p:nvPr>
            <p:ph type="subTitle" idx="6"/>
          </p:nvPr>
        </p:nvSpPr>
        <p:spPr>
          <a:xfrm>
            <a:off x="5925151" y="2667875"/>
            <a:ext cx="2113500"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A pesar del fallo evaluativo y limites en la toma de decisiones el sistema mostró una alta capacidad de reacción y compromiso una vez declarada la pandemia.</a:t>
            </a:r>
            <a:endParaRPr sz="1100" dirty="0"/>
          </a:p>
        </p:txBody>
      </p:sp>
    </p:spTree>
    <p:extLst>
      <p:ext uri="{BB962C8B-B14F-4D97-AF65-F5344CB8AC3E}">
        <p14:creationId xmlns:p14="http://schemas.microsoft.com/office/powerpoint/2010/main" val="2345404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1850" y="927075"/>
            <a:ext cx="91440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RESULTADOS: GESTIÓN DE LA CRISIS</a:t>
            </a:r>
            <a:endParaRPr sz="1500" dirty="0">
              <a:solidFill>
                <a:srgbClr val="434343"/>
              </a:solidFill>
            </a:endParaRPr>
          </a:p>
        </p:txBody>
      </p:sp>
      <p:cxnSp>
        <p:nvCxnSpPr>
          <p:cNvPr id="270" name="Google Shape;270;p41"/>
          <p:cNvCxnSpPr>
            <a:cxnSpLocks/>
          </p:cNvCxnSpPr>
          <p:nvPr/>
        </p:nvCxnSpPr>
        <p:spPr>
          <a:xfrm>
            <a:off x="3406450" y="1926825"/>
            <a:ext cx="0" cy="2435625"/>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a:cxnSpLocks/>
          </p:cNvCxnSpPr>
          <p:nvPr/>
        </p:nvCxnSpPr>
        <p:spPr>
          <a:xfrm>
            <a:off x="5737375" y="1926825"/>
            <a:ext cx="0" cy="2435625"/>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15</a:t>
            </a:fld>
            <a:endParaRPr/>
          </a:p>
        </p:txBody>
      </p:sp>
      <p:sp>
        <p:nvSpPr>
          <p:cNvPr id="273" name="Google Shape;273;p41"/>
          <p:cNvSpPr txBox="1">
            <a:spLocks noGrp="1"/>
          </p:cNvSpPr>
          <p:nvPr>
            <p:ph type="ctrTitle" idx="2"/>
          </p:nvPr>
        </p:nvSpPr>
        <p:spPr>
          <a:xfrm>
            <a:off x="1105350" y="1771650"/>
            <a:ext cx="2270995"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ESCASO MATERIAL DE PROTECCIÓN DISPONIBLE </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1026600" y="2667875"/>
            <a:ext cx="2271000"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 principal dificultad en la emergencia y desarrollo de la pandemia ha sido el escaso material de protección individual en los recursos con mayor incidencia de la Covid (residencias de personas mayores)</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5" name="Google Shape;275;p41"/>
          <p:cNvSpPr txBox="1">
            <a:spLocks noGrp="1"/>
          </p:cNvSpPr>
          <p:nvPr>
            <p:ph type="ctrTitle" idx="3"/>
          </p:nvPr>
        </p:nvSpPr>
        <p:spPr>
          <a:xfrm>
            <a:off x="3515251" y="1771650"/>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INADECUADO SISTEMA DE  COMUNICACIÓN</a:t>
            </a:r>
            <a:endParaRPr dirty="0"/>
          </a:p>
        </p:txBody>
      </p:sp>
      <p:sp>
        <p:nvSpPr>
          <p:cNvPr id="276" name="Google Shape;276;p41"/>
          <p:cNvSpPr txBox="1">
            <a:spLocks noGrp="1"/>
          </p:cNvSpPr>
          <p:nvPr>
            <p:ph type="subTitle" idx="4"/>
          </p:nvPr>
        </p:nvSpPr>
        <p:spPr>
          <a:xfrm>
            <a:off x="3515252" y="2667875"/>
            <a:ext cx="2113500" cy="1551900"/>
          </a:xfrm>
          <a:prstGeom prst="rect">
            <a:avLst/>
          </a:prstGeom>
        </p:spPr>
        <p:txBody>
          <a:bodyPr spcFirstLastPara="1" wrap="square" lIns="91425" tIns="91425" rIns="91425" bIns="91425" anchor="t" anchorCtr="0">
            <a:noAutofit/>
          </a:bodyPr>
          <a:lstStyle/>
          <a:p>
            <a:pPr marL="171450" lvl="0" indent="-171450" algn="l" rtl="0">
              <a:spcBef>
                <a:spcPts val="0"/>
              </a:spcBef>
              <a:spcAft>
                <a:spcPts val="0"/>
              </a:spcAft>
              <a:buClr>
                <a:schemeClr val="dk1"/>
              </a:buClr>
              <a:buSzPts val="1100"/>
              <a:buFont typeface="Arial" panose="020B0604020202020204" pitchFamily="34" charset="0"/>
              <a:buChar char="•"/>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Inexistencia</a:t>
            </a: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 de plataformas de información integradas y fiables. </a:t>
            </a:r>
          </a:p>
          <a:p>
            <a:pPr marL="171450" lvl="0" indent="-171450" algn="l" rtl="0">
              <a:spcBef>
                <a:spcPts val="0"/>
              </a:spcBef>
              <a:spcAft>
                <a:spcPts val="0"/>
              </a:spcAft>
              <a:buClr>
                <a:schemeClr val="dk1"/>
              </a:buClr>
              <a:buSzPts val="1100"/>
              <a:buFont typeface="Arial" panose="020B0604020202020204" pitchFamily="34" charset="0"/>
              <a:buChar char="•"/>
            </a:pP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Proliferación de protocolos epidemiológicos y preventivos</a:t>
            </a:r>
          </a:p>
          <a:p>
            <a:pPr marL="171450" lvl="0" indent="-171450" algn="l" rtl="0">
              <a:spcBef>
                <a:spcPts val="0"/>
              </a:spcBef>
              <a:spcAft>
                <a:spcPts val="0"/>
              </a:spcAft>
              <a:buClr>
                <a:schemeClr val="dk1"/>
              </a:buClr>
              <a:buSzPts val="1100"/>
              <a:buFont typeface="Arial" panose="020B0604020202020204" pitchFamily="34" charset="0"/>
              <a:buChar char="•"/>
            </a:pP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Dificultades, en un primer momento, para informar a las familias.</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5925151" y="1771650"/>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PROBLEMA DE PRIORIDADES E INCLUSIÓN </a:t>
            </a:r>
            <a:endParaRPr dirty="0"/>
          </a:p>
        </p:txBody>
      </p:sp>
      <p:sp>
        <p:nvSpPr>
          <p:cNvPr id="278" name="Google Shape;278;p41"/>
          <p:cNvSpPr txBox="1">
            <a:spLocks noGrp="1"/>
          </p:cNvSpPr>
          <p:nvPr>
            <p:ph type="subTitle" idx="6"/>
          </p:nvPr>
        </p:nvSpPr>
        <p:spPr>
          <a:xfrm>
            <a:off x="5925150" y="2667875"/>
            <a:ext cx="2301263"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a:t>
            </a: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 percepión generalizada es que las personas mayores han sido priotitarias (para el Departamento de Políticas Sociales) limitando recursos para atender a otros grupos vulnerables (como personas sin residencia) </a:t>
            </a:r>
            <a:endParaRPr sz="1100" dirty="0">
              <a:solidFill>
                <a:srgbClr val="FF0000"/>
              </a:solidFill>
            </a:endParaRPr>
          </a:p>
        </p:txBody>
      </p:sp>
    </p:spTree>
    <p:extLst>
      <p:ext uri="{BB962C8B-B14F-4D97-AF65-F5344CB8AC3E}">
        <p14:creationId xmlns:p14="http://schemas.microsoft.com/office/powerpoint/2010/main" val="3134697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46642" y="682525"/>
            <a:ext cx="91440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RESULTADOS: GESTIÓN DE LA CRISIS</a:t>
            </a:r>
            <a:endParaRPr sz="1500" dirty="0">
              <a:solidFill>
                <a:srgbClr val="434343"/>
              </a:solidFill>
            </a:endParaRPr>
          </a:p>
        </p:txBody>
      </p:sp>
      <p:cxnSp>
        <p:nvCxnSpPr>
          <p:cNvPr id="270" name="Google Shape;270;p41"/>
          <p:cNvCxnSpPr>
            <a:cxnSpLocks/>
          </p:cNvCxnSpPr>
          <p:nvPr/>
        </p:nvCxnSpPr>
        <p:spPr>
          <a:xfrm>
            <a:off x="3406449" y="1444271"/>
            <a:ext cx="0" cy="2738326"/>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a:cxnSpLocks/>
          </p:cNvCxnSpPr>
          <p:nvPr/>
        </p:nvCxnSpPr>
        <p:spPr>
          <a:xfrm>
            <a:off x="5737374" y="1399116"/>
            <a:ext cx="0" cy="2738326"/>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16</a:t>
            </a:fld>
            <a:endParaRPr/>
          </a:p>
        </p:txBody>
      </p:sp>
      <p:sp>
        <p:nvSpPr>
          <p:cNvPr id="273" name="Google Shape;273;p41"/>
          <p:cNvSpPr txBox="1">
            <a:spLocks noGrp="1"/>
          </p:cNvSpPr>
          <p:nvPr>
            <p:ph type="ctrTitle" idx="2"/>
          </p:nvPr>
        </p:nvSpPr>
        <p:spPr>
          <a:xfrm>
            <a:off x="1052948" y="1332136"/>
            <a:ext cx="2270995" cy="126469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DIFICULTADES PARA REFORZAR EL PERSONAL SANITARIO</a:t>
            </a:r>
            <a:endParaRPr dirty="0"/>
          </a:p>
        </p:txBody>
      </p:sp>
      <p:sp>
        <p:nvSpPr>
          <p:cNvPr id="274" name="Google Shape;274;p41"/>
          <p:cNvSpPr txBox="1">
            <a:spLocks noGrp="1"/>
          </p:cNvSpPr>
          <p:nvPr>
            <p:ph type="subTitle" idx="1"/>
          </p:nvPr>
        </p:nvSpPr>
        <p:spPr>
          <a:xfrm>
            <a:off x="910052" y="2596831"/>
            <a:ext cx="2458767"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Dificultades para reforzar las plantillas de personal cualificado en las residencias (fundamentalmente de personal sanitario por el incremento de contrataciones de estos porfesionales por parte de Osakidetza durante la crisis). Alta rotación de personal durante la crisis. Pero también mucho compromiso social por parte de las personas profesionales.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5" name="Google Shape;275;p41"/>
          <p:cNvSpPr txBox="1">
            <a:spLocks noGrp="1"/>
          </p:cNvSpPr>
          <p:nvPr>
            <p:ph type="ctrTitle" idx="3"/>
          </p:nvPr>
        </p:nvSpPr>
        <p:spPr>
          <a:xfrm>
            <a:off x="3492673" y="1410405"/>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LÍMITES PARA INTEGRAR EL VOLUNTARIADO</a:t>
            </a:r>
            <a:endParaRPr dirty="0"/>
          </a:p>
        </p:txBody>
      </p:sp>
      <p:sp>
        <p:nvSpPr>
          <p:cNvPr id="276" name="Google Shape;276;p41"/>
          <p:cNvSpPr txBox="1">
            <a:spLocks noGrp="1"/>
          </p:cNvSpPr>
          <p:nvPr>
            <p:ph type="subTitle" idx="4"/>
          </p:nvPr>
        </p:nvSpPr>
        <p:spPr>
          <a:xfrm>
            <a:off x="3661403" y="2304360"/>
            <a:ext cx="2113500" cy="1551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Durante la pandemia el sistema no dispuso de las herramientas jurídicas y organizacionales para integrar al voluntariado en la gestión de la crisis.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5902573" y="1410405"/>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LÍMITES PARA COMPARTIR  CONOCIMIENTO </a:t>
            </a:r>
            <a:endParaRPr dirty="0"/>
          </a:p>
        </p:txBody>
      </p:sp>
      <p:sp>
        <p:nvSpPr>
          <p:cNvPr id="278" name="Google Shape;278;p41"/>
          <p:cNvSpPr txBox="1">
            <a:spLocks noGrp="1"/>
          </p:cNvSpPr>
          <p:nvPr>
            <p:ph type="subTitle" idx="6"/>
          </p:nvPr>
        </p:nvSpPr>
        <p:spPr>
          <a:xfrm>
            <a:off x="5902573" y="2306630"/>
            <a:ext cx="2113500"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 capacidad para compartir conocimiento, buenas prácticas y difusión de soluciones entre residencias, políticas y agentes del Tercer Sector ha sido limitada. No existen plataformas eficaces para difundir conocimiento.  </a:t>
            </a:r>
            <a:endParaRPr sz="1100" dirty="0"/>
          </a:p>
        </p:txBody>
      </p:sp>
    </p:spTree>
    <p:extLst>
      <p:ext uri="{BB962C8B-B14F-4D97-AF65-F5344CB8AC3E}">
        <p14:creationId xmlns:p14="http://schemas.microsoft.com/office/powerpoint/2010/main" val="26890243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1850" y="927075"/>
            <a:ext cx="91440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RESULTADOS: LOS IMPACTOS DE LA CRISIS </a:t>
            </a:r>
            <a:endParaRPr sz="1500" dirty="0">
              <a:solidFill>
                <a:srgbClr val="434343"/>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17</a:t>
            </a:fld>
            <a:endParaRPr/>
          </a:p>
        </p:txBody>
      </p:sp>
      <p:sp>
        <p:nvSpPr>
          <p:cNvPr id="273" name="Google Shape;273;p41"/>
          <p:cNvSpPr txBox="1">
            <a:spLocks noGrp="1"/>
          </p:cNvSpPr>
          <p:nvPr>
            <p:ph type="ctrTitle" idx="2"/>
          </p:nvPr>
        </p:nvSpPr>
        <p:spPr>
          <a:xfrm>
            <a:off x="1105350" y="1771650"/>
            <a:ext cx="2270995"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IMPACTO ECONÓMICO </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917575" y="2667875"/>
            <a:ext cx="2458767"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Las</a:t>
            </a:r>
            <a:r>
              <a:rPr lang="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 residencias y los agentes del Tercer Sector estiman un importante impacto económico que puede afectar el normal funcioamiento de estos centros y sus modelos de atención.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5" name="Google Shape;275;p41"/>
          <p:cNvSpPr txBox="1">
            <a:spLocks noGrp="1"/>
          </p:cNvSpPr>
          <p:nvPr>
            <p:ph type="ctrTitle" idx="3"/>
          </p:nvPr>
        </p:nvSpPr>
        <p:spPr>
          <a:xfrm>
            <a:off x="3515251" y="1771650"/>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IMPACTO EMOCIONAL</a:t>
            </a:r>
            <a:endParaRPr dirty="0"/>
          </a:p>
        </p:txBody>
      </p:sp>
      <p:sp>
        <p:nvSpPr>
          <p:cNvPr id="276" name="Google Shape;276;p41"/>
          <p:cNvSpPr txBox="1">
            <a:spLocks noGrp="1"/>
          </p:cNvSpPr>
          <p:nvPr>
            <p:ph type="subTitle" idx="4"/>
          </p:nvPr>
        </p:nvSpPr>
        <p:spPr>
          <a:xfrm>
            <a:off x="3376343" y="2667875"/>
            <a:ext cx="2391314" cy="15519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Las sensaciones de tristeza, abandono, miedo, limitación de autonomía, ruptura de lazos familiares, duelos impedidos</a:t>
            </a:r>
            <a:r>
              <a:rPr lang="es-ES" sz="1100" dirty="0">
                <a:solidFill>
                  <a:srgbClr val="FF0000"/>
                </a:solidFill>
                <a:latin typeface="Ebrima" panose="02000000000000000000" pitchFamily="2" charset="0"/>
                <a:ea typeface="Ebrima" panose="02000000000000000000" pitchFamily="2" charset="0"/>
                <a:cs typeface="Ebrima" panose="02000000000000000000" pitchFamily="2" charset="0"/>
              </a:rPr>
              <a:t> </a:t>
            </a: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son algunos de los impactos emocionales de la crisis. </a:t>
            </a:r>
          </a:p>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El Departamento de Políticas Sociales puso en marcha un canal de asistencia psicológica.</a:t>
            </a:r>
          </a:p>
          <a:p>
            <a:pPr marL="0" lvl="0" indent="0" rtl="0">
              <a:spcBef>
                <a:spcPts val="0"/>
              </a:spcBef>
              <a:spcAft>
                <a:spcPts val="0"/>
              </a:spcAft>
              <a:buClr>
                <a:schemeClr val="dk1"/>
              </a:buClr>
              <a:buSzPts val="1100"/>
            </a:pP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5925150" y="1771650"/>
            <a:ext cx="2474567"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IMPACTO  MODELO DE CUIDADOS</a:t>
            </a:r>
            <a:endParaRPr dirty="0"/>
          </a:p>
        </p:txBody>
      </p:sp>
      <p:sp>
        <p:nvSpPr>
          <p:cNvPr id="278" name="Google Shape;278;p41"/>
          <p:cNvSpPr txBox="1">
            <a:spLocks noGrp="1"/>
          </p:cNvSpPr>
          <p:nvPr>
            <p:ph type="subTitle" idx="6"/>
          </p:nvPr>
        </p:nvSpPr>
        <p:spPr>
          <a:xfrm>
            <a:off x="5707100" y="2667875"/>
            <a:ext cx="2990334"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 crisis ha mostrado los límites y debilidades del modelo de atención y cuidados basado en una perspectiva permeada por el discurso sanitario.  Las residencias son percibidas como espacios de convivencia y soporte psico-social y emocional. Temor a transformar las residencias en hospitales.</a:t>
            </a:r>
          </a:p>
        </p:txBody>
      </p:sp>
    </p:spTree>
    <p:extLst>
      <p:ext uri="{BB962C8B-B14F-4D97-AF65-F5344CB8AC3E}">
        <p14:creationId xmlns:p14="http://schemas.microsoft.com/office/powerpoint/2010/main" val="1700395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1850" y="927075"/>
            <a:ext cx="91440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RESULTADOS: LOS IMPACTOS DE LA CRISIS </a:t>
            </a:r>
            <a:endParaRPr sz="1500" dirty="0">
              <a:solidFill>
                <a:srgbClr val="434343"/>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18</a:t>
            </a:fld>
            <a:endParaRPr/>
          </a:p>
        </p:txBody>
      </p:sp>
      <p:sp>
        <p:nvSpPr>
          <p:cNvPr id="273" name="Google Shape;273;p41"/>
          <p:cNvSpPr txBox="1">
            <a:spLocks noGrp="1"/>
          </p:cNvSpPr>
          <p:nvPr>
            <p:ph type="ctrTitle" idx="2"/>
          </p:nvPr>
        </p:nvSpPr>
        <p:spPr>
          <a:xfrm>
            <a:off x="1105350" y="1771650"/>
            <a:ext cx="2270995"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IMPACTO ORGANIZACIONAL </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917575" y="2667875"/>
            <a:ext cx="2458767"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 crisis ha transformado el modelo de gestión de las residencias y otras organizaciones (gestión de los espacios, gestión del conocimiento, gestión de las relaciones con las familias, etc.)</a:t>
            </a:r>
          </a:p>
        </p:txBody>
      </p:sp>
      <p:sp>
        <p:nvSpPr>
          <p:cNvPr id="275" name="Google Shape;275;p41"/>
          <p:cNvSpPr txBox="1">
            <a:spLocks noGrp="1"/>
          </p:cNvSpPr>
          <p:nvPr>
            <p:ph type="ctrTitle" idx="3"/>
          </p:nvPr>
        </p:nvSpPr>
        <p:spPr>
          <a:xfrm>
            <a:off x="3515251" y="1771650"/>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IMPACTO TECNOLÓGICO</a:t>
            </a:r>
            <a:endParaRPr dirty="0"/>
          </a:p>
        </p:txBody>
      </p:sp>
      <p:sp>
        <p:nvSpPr>
          <p:cNvPr id="276" name="Google Shape;276;p41"/>
          <p:cNvSpPr txBox="1">
            <a:spLocks noGrp="1"/>
          </p:cNvSpPr>
          <p:nvPr>
            <p:ph type="subTitle" idx="4"/>
          </p:nvPr>
        </p:nvSpPr>
        <p:spPr>
          <a:xfrm>
            <a:off x="3436557" y="2667875"/>
            <a:ext cx="2300818" cy="15519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Durante la pandemia las tecnologías digitales han jugado un papel relevante. Desarrollo de un nuevo modelo de comunicación. Pero a la vez limites en las capacidades tecnológicas de las residencias y organizaciones del Tercer Sector</a:t>
            </a:r>
          </a:p>
          <a:p>
            <a:pPr marL="0" lvl="0" indent="0" rtl="0">
              <a:spcBef>
                <a:spcPts val="0"/>
              </a:spcBef>
              <a:spcAft>
                <a:spcPts val="0"/>
              </a:spcAft>
              <a:buClr>
                <a:schemeClr val="dk1"/>
              </a:buClr>
              <a:buSzPts val="1100"/>
            </a:pP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6112925" y="1770944"/>
            <a:ext cx="2113500" cy="9354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IMPACTO en las  POLÍTICAS </a:t>
            </a:r>
            <a:endParaRPr dirty="0"/>
          </a:p>
        </p:txBody>
      </p:sp>
      <p:sp>
        <p:nvSpPr>
          <p:cNvPr id="278" name="Google Shape;278;p41"/>
          <p:cNvSpPr txBox="1">
            <a:spLocks noGrp="1"/>
          </p:cNvSpPr>
          <p:nvPr>
            <p:ph type="subTitle" idx="6"/>
          </p:nvPr>
        </p:nvSpPr>
        <p:spPr>
          <a:xfrm>
            <a:off x="5767481" y="2667875"/>
            <a:ext cx="2708484" cy="1551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 relación entre las instituciones públicas (salud y políticas sociales) y las organizaciones y las personas usuarias se ha modificado. </a:t>
            </a: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Un nuevo modelo de gobernanza colaborativa, con participación de las  organizaciones (perspectiva institucional) y de las personas usuarias (perspectiva social) es percibido como una necesidad. </a:t>
            </a:r>
          </a:p>
        </p:txBody>
      </p:sp>
    </p:spTree>
    <p:extLst>
      <p:ext uri="{BB962C8B-B14F-4D97-AF65-F5344CB8AC3E}">
        <p14:creationId xmlns:p14="http://schemas.microsoft.com/office/powerpoint/2010/main" val="3826017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7"/>
          <p:cNvSpPr txBox="1">
            <a:spLocks noGrp="1"/>
          </p:cNvSpPr>
          <p:nvPr>
            <p:ph type="title"/>
          </p:nvPr>
        </p:nvSpPr>
        <p:spPr>
          <a:xfrm>
            <a:off x="4598900" y="1491800"/>
            <a:ext cx="4545100" cy="1206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rgbClr val="000000"/>
              </a:buClr>
              <a:buSzPts val="1100"/>
              <a:buFont typeface="Arial"/>
              <a:buNone/>
            </a:pPr>
            <a:r>
              <a:rPr lang="es" sz="4000" dirty="0">
                <a:solidFill>
                  <a:srgbClr val="434343"/>
                </a:solidFill>
                <a:latin typeface="Ebrima" panose="02000000000000000000" pitchFamily="2" charset="0"/>
                <a:ea typeface="Ebrima" panose="02000000000000000000" pitchFamily="2" charset="0"/>
                <a:cs typeface="Ebrima" panose="02000000000000000000" pitchFamily="2" charset="0"/>
              </a:rPr>
              <a:t>Lecciones Aprendidas</a:t>
            </a:r>
            <a:endParaRPr sz="4000" dirty="0">
              <a:solidFill>
                <a:srgbClr val="434343"/>
              </a:solidFill>
              <a:latin typeface="Ebrima" panose="02000000000000000000" pitchFamily="2" charset="0"/>
              <a:ea typeface="Ebrima" panose="02000000000000000000" pitchFamily="2" charset="0"/>
              <a:cs typeface="Ebrima" panose="02000000000000000000" pitchFamily="2" charset="0"/>
            </a:endParaRPr>
          </a:p>
        </p:txBody>
      </p:sp>
      <p:sp>
        <p:nvSpPr>
          <p:cNvPr id="3" name="Google Shape;237;p37">
            <a:extLst>
              <a:ext uri="{FF2B5EF4-FFF2-40B4-BE49-F238E27FC236}">
                <a16:creationId xmlns:a16="http://schemas.microsoft.com/office/drawing/2014/main" id="{0A2EB4D0-914D-4D55-9601-DC217C5A3046}"/>
              </a:ext>
            </a:extLst>
          </p:cNvPr>
          <p:cNvSpPr txBox="1">
            <a:spLocks/>
          </p:cNvSpPr>
          <p:nvPr/>
        </p:nvSpPr>
        <p:spPr>
          <a:xfrm>
            <a:off x="443069" y="1968450"/>
            <a:ext cx="946116" cy="1206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9pPr>
          </a:lstStyle>
          <a:p>
            <a:pPr>
              <a:buClr>
                <a:srgbClr val="000000"/>
              </a:buClr>
              <a:buSzPts val="1100"/>
              <a:buFont typeface="Arial"/>
              <a:buNone/>
            </a:pPr>
            <a:r>
              <a:rPr lang="es-ES" sz="8000" dirty="0">
                <a:solidFill>
                  <a:srgbClr val="434343"/>
                </a:solidFill>
                <a:latin typeface="Ebrima" panose="02000000000000000000" pitchFamily="2" charset="0"/>
                <a:ea typeface="Ebrima" panose="02000000000000000000" pitchFamily="2" charset="0"/>
                <a:cs typeface="Ebrima" panose="02000000000000000000" pitchFamily="2" charset="0"/>
              </a:rPr>
              <a:t>3</a:t>
            </a:r>
          </a:p>
        </p:txBody>
      </p:sp>
      <p:pic>
        <p:nvPicPr>
          <p:cNvPr id="4" name="Imagen 3" descr="Imagen que contiene Patrón de fondo&#10;&#10;Descripción generada automáticamente">
            <a:extLst>
              <a:ext uri="{FF2B5EF4-FFF2-40B4-BE49-F238E27FC236}">
                <a16:creationId xmlns:a16="http://schemas.microsoft.com/office/drawing/2014/main" id="{757DF245-9050-4042-8F09-3E6269FDA939}"/>
              </a:ext>
            </a:extLst>
          </p:cNvPr>
          <p:cNvPicPr>
            <a:picLocks noChangeAspect="1"/>
          </p:cNvPicPr>
          <p:nvPr/>
        </p:nvPicPr>
        <p:blipFill>
          <a:blip r:embed="rId3"/>
          <a:stretch>
            <a:fillRect/>
          </a:stretch>
        </p:blipFill>
        <p:spPr>
          <a:xfrm>
            <a:off x="6295292" y="3314700"/>
            <a:ext cx="2848708" cy="1847850"/>
          </a:xfrm>
          <a:prstGeom prst="rect">
            <a:avLst/>
          </a:prstGeom>
        </p:spPr>
      </p:pic>
      <p:pic>
        <p:nvPicPr>
          <p:cNvPr id="5" name="Picture 6" descr="Baño Sin Barreras">
            <a:extLst>
              <a:ext uri="{FF2B5EF4-FFF2-40B4-BE49-F238E27FC236}">
                <a16:creationId xmlns:a16="http://schemas.microsoft.com/office/drawing/2014/main" id="{106FA2A5-2C2B-46BA-AE4F-AFF5A4569E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8708" y="4676112"/>
            <a:ext cx="2495550" cy="4476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146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1850" y="927075"/>
            <a:ext cx="91440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LECCIONES APRENDIDAS  </a:t>
            </a:r>
            <a:endParaRPr sz="1500" dirty="0">
              <a:solidFill>
                <a:srgbClr val="434343"/>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20</a:t>
            </a:fld>
            <a:endParaRPr/>
          </a:p>
        </p:txBody>
      </p:sp>
      <p:sp>
        <p:nvSpPr>
          <p:cNvPr id="273" name="Google Shape;273;p41"/>
          <p:cNvSpPr txBox="1">
            <a:spLocks noGrp="1"/>
          </p:cNvSpPr>
          <p:nvPr>
            <p:ph type="ctrTitle" idx="2"/>
          </p:nvPr>
        </p:nvSpPr>
        <p:spPr>
          <a:xfrm>
            <a:off x="1105350" y="1771651"/>
            <a:ext cx="2270995" cy="48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1. ANTICIPACIÓN</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824001" y="2238488"/>
            <a:ext cx="2567392" cy="194129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Necesidad de mejorar la capacidad de anticipación gracias al desarrollo de herramientas de mapeo, evaluación de  riesgos y diseño de planes de contingencia útiles para la toma de  decisiones. </a:t>
            </a: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Nuevos modelos  de monitorización y evaluación.</a:t>
            </a:r>
          </a:p>
        </p:txBody>
      </p:sp>
      <p:sp>
        <p:nvSpPr>
          <p:cNvPr id="275" name="Google Shape;275;p41"/>
          <p:cNvSpPr txBox="1">
            <a:spLocks noGrp="1"/>
          </p:cNvSpPr>
          <p:nvPr>
            <p:ph type="ctrTitle" idx="3"/>
          </p:nvPr>
        </p:nvSpPr>
        <p:spPr>
          <a:xfrm>
            <a:off x="3406448" y="1771651"/>
            <a:ext cx="2300817" cy="48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2. COORDINACIÓN</a:t>
            </a:r>
            <a:endParaRPr dirty="0"/>
          </a:p>
        </p:txBody>
      </p:sp>
      <p:sp>
        <p:nvSpPr>
          <p:cNvPr id="276" name="Google Shape;276;p41"/>
          <p:cNvSpPr txBox="1">
            <a:spLocks noGrp="1"/>
          </p:cNvSpPr>
          <p:nvPr>
            <p:ph type="subTitle" idx="4"/>
          </p:nvPr>
        </p:nvSpPr>
        <p:spPr>
          <a:xfrm>
            <a:off x="3413975" y="2238488"/>
            <a:ext cx="2300818" cy="1941298"/>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Necesidad de mejorar la capacidad de coordinación del sistema de salud con el sistema de servicios sociales y de estos con los agentes territoriales, incluyendo a las personas usuarias en la toma de decisiones. </a:t>
            </a:r>
          </a:p>
          <a:p>
            <a:pPr marL="0" lvl="0" indent="0" rtl="0">
              <a:spcBef>
                <a:spcPts val="0"/>
              </a:spcBef>
              <a:spcAft>
                <a:spcPts val="0"/>
              </a:spcAft>
              <a:buClr>
                <a:schemeClr val="dk1"/>
              </a:buClr>
              <a:buSzPts val="1100"/>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Nueva gobernanza institucional y social (gobernanza colaborativa)</a:t>
            </a:r>
          </a:p>
          <a:p>
            <a:pPr marL="0" lvl="0" indent="0" algn="l" rtl="0">
              <a:spcBef>
                <a:spcPts val="0"/>
              </a:spcBef>
              <a:spcAft>
                <a:spcPts val="0"/>
              </a:spcAft>
              <a:buClr>
                <a:schemeClr val="dk1"/>
              </a:buClr>
              <a:buSzPts val="1100"/>
            </a:pP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5932345" y="1771650"/>
            <a:ext cx="2293748" cy="482401"/>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3. COMUNICACIÓN</a:t>
            </a:r>
            <a:endParaRPr dirty="0"/>
          </a:p>
        </p:txBody>
      </p:sp>
      <p:sp>
        <p:nvSpPr>
          <p:cNvPr id="278" name="Google Shape;278;p41"/>
          <p:cNvSpPr txBox="1">
            <a:spLocks noGrp="1"/>
          </p:cNvSpPr>
          <p:nvPr>
            <p:ph type="subTitle" idx="6"/>
          </p:nvPr>
        </p:nvSpPr>
        <p:spPr>
          <a:xfrm>
            <a:off x="5712578" y="2231160"/>
            <a:ext cx="2708484" cy="1766677"/>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Necesidad de mejorar la capacidad de comunicación de las políticas y la toma de decisiones con los agentes territoriales, las personas usuarias y los medios de comunicación, incluyendo las redes sociales. </a:t>
            </a: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Nuevos modelos de comunicación </a:t>
            </a:r>
            <a:endParaRPr lang="es-ES" sz="10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818697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1850" y="927075"/>
            <a:ext cx="9144000" cy="48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LECCIONES APRENDIDAS  </a:t>
            </a:r>
            <a:endParaRPr sz="1500" dirty="0">
              <a:solidFill>
                <a:srgbClr val="434343"/>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21</a:t>
            </a:fld>
            <a:endParaRPr/>
          </a:p>
        </p:txBody>
      </p:sp>
      <p:sp>
        <p:nvSpPr>
          <p:cNvPr id="273" name="Google Shape;273;p41"/>
          <p:cNvSpPr txBox="1">
            <a:spLocks noGrp="1"/>
          </p:cNvSpPr>
          <p:nvPr>
            <p:ph type="ctrTitle" idx="2"/>
          </p:nvPr>
        </p:nvSpPr>
        <p:spPr>
          <a:xfrm>
            <a:off x="928085" y="1771651"/>
            <a:ext cx="2270995" cy="48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4. CUIDADOS</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742899" y="2238488"/>
            <a:ext cx="2567392" cy="194129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Necesidad de transformar el modelo de cuidados en las residencias, focalizando la atención en la persona como un ser único e irrepetible (proyecto vital y estado psico-social) para evitar una posible deriva hacia la medicalización de los centros residenciales (institucionalización basada en modelos hospitalarios).  </a:t>
            </a: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Impulsar los modelos de Atención Centrada en la Persona y Calidad de Vida</a:t>
            </a:r>
          </a:p>
        </p:txBody>
      </p:sp>
      <p:sp>
        <p:nvSpPr>
          <p:cNvPr id="275" name="Google Shape;275;p41"/>
          <p:cNvSpPr txBox="1">
            <a:spLocks noGrp="1"/>
          </p:cNvSpPr>
          <p:nvPr>
            <p:ph type="ctrTitle" idx="3"/>
          </p:nvPr>
        </p:nvSpPr>
        <p:spPr>
          <a:xfrm>
            <a:off x="3406448" y="1771651"/>
            <a:ext cx="2300817" cy="48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5. </a:t>
            </a:r>
            <a:r>
              <a:rPr lang="es-ES" dirty="0"/>
              <a:t>E</a:t>
            </a:r>
            <a:r>
              <a:rPr lang="es" dirty="0"/>
              <a:t>VALUACIÓN</a:t>
            </a:r>
            <a:endParaRPr dirty="0"/>
          </a:p>
        </p:txBody>
      </p:sp>
      <p:sp>
        <p:nvSpPr>
          <p:cNvPr id="276" name="Google Shape;276;p41"/>
          <p:cNvSpPr txBox="1">
            <a:spLocks noGrp="1"/>
          </p:cNvSpPr>
          <p:nvPr>
            <p:ph type="subTitle" idx="4"/>
          </p:nvPr>
        </p:nvSpPr>
        <p:spPr>
          <a:xfrm>
            <a:off x="3413975" y="2238488"/>
            <a:ext cx="2300818" cy="1941298"/>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Necesidad de mejorar la monitorización y evaluación de la pandemia que se centra solo en las personas contagiadas y fallecidas. Ampliar las variables al estado psico-social de las personas.</a:t>
            </a:r>
          </a:p>
          <a:p>
            <a:pPr marL="0" lvl="0" indent="0" rtl="0">
              <a:spcBef>
                <a:spcPts val="0"/>
              </a:spcBef>
              <a:spcAft>
                <a:spcPts val="0"/>
              </a:spcAft>
              <a:buClr>
                <a:schemeClr val="dk1"/>
              </a:buClr>
              <a:buSzPts val="1100"/>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Nuevo modelo de monitorización  de la COVID-19.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6026251" y="1771650"/>
            <a:ext cx="2293748" cy="482401"/>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6. FINANCIACIÓN</a:t>
            </a:r>
            <a:endParaRPr dirty="0"/>
          </a:p>
        </p:txBody>
      </p:sp>
      <p:sp>
        <p:nvSpPr>
          <p:cNvPr id="278" name="Google Shape;278;p41"/>
          <p:cNvSpPr txBox="1">
            <a:spLocks noGrp="1"/>
          </p:cNvSpPr>
          <p:nvPr>
            <p:ph type="subTitle" idx="6"/>
          </p:nvPr>
        </p:nvSpPr>
        <p:spPr>
          <a:xfrm>
            <a:off x="5818882" y="2238488"/>
            <a:ext cx="2817107" cy="1766677"/>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Necesidad de abrir foros de debate sobre la mejorara de sostenibilidad integral de los recursos sociales </a:t>
            </a:r>
            <a:r>
              <a:rPr lang="es-ES" sz="1100" dirty="0" err="1">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post-crisis</a:t>
            </a: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a:t>
            </a: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Valoración y consenso  de modelos alternativos basados en la gobernanza </a:t>
            </a:r>
            <a:endParaRPr lang="es-ES" sz="10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3227180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7"/>
          <p:cNvSpPr txBox="1">
            <a:spLocks noGrp="1"/>
          </p:cNvSpPr>
          <p:nvPr>
            <p:ph type="title"/>
          </p:nvPr>
        </p:nvSpPr>
        <p:spPr>
          <a:xfrm>
            <a:off x="4598900" y="1491800"/>
            <a:ext cx="4545100" cy="1206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Clr>
                <a:srgbClr val="000000"/>
              </a:buClr>
              <a:buSzPts val="1100"/>
              <a:buFont typeface="Arial"/>
              <a:buNone/>
            </a:pPr>
            <a:r>
              <a:rPr lang="es" sz="4000" dirty="0">
                <a:solidFill>
                  <a:srgbClr val="434343"/>
                </a:solidFill>
                <a:latin typeface="Ebrima" panose="02000000000000000000" pitchFamily="2" charset="0"/>
                <a:ea typeface="Ebrima" panose="02000000000000000000" pitchFamily="2" charset="0"/>
                <a:cs typeface="Ebrima" panose="02000000000000000000" pitchFamily="2" charset="0"/>
              </a:rPr>
              <a:t>Recomendaciones</a:t>
            </a:r>
            <a:endParaRPr sz="4000" dirty="0">
              <a:solidFill>
                <a:srgbClr val="434343"/>
              </a:solidFill>
              <a:latin typeface="Ebrima" panose="02000000000000000000" pitchFamily="2" charset="0"/>
              <a:ea typeface="Ebrima" panose="02000000000000000000" pitchFamily="2" charset="0"/>
              <a:cs typeface="Ebrima" panose="02000000000000000000" pitchFamily="2" charset="0"/>
            </a:endParaRPr>
          </a:p>
        </p:txBody>
      </p:sp>
      <p:sp>
        <p:nvSpPr>
          <p:cNvPr id="3" name="Google Shape;237;p37">
            <a:extLst>
              <a:ext uri="{FF2B5EF4-FFF2-40B4-BE49-F238E27FC236}">
                <a16:creationId xmlns:a16="http://schemas.microsoft.com/office/drawing/2014/main" id="{0A2EB4D0-914D-4D55-9601-DC217C5A3046}"/>
              </a:ext>
            </a:extLst>
          </p:cNvPr>
          <p:cNvSpPr txBox="1">
            <a:spLocks/>
          </p:cNvSpPr>
          <p:nvPr/>
        </p:nvSpPr>
        <p:spPr>
          <a:xfrm>
            <a:off x="443069" y="1968450"/>
            <a:ext cx="946116" cy="1206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2400"/>
              <a:buFont typeface="Arvo"/>
              <a:buNone/>
              <a:defRPr sz="2400" b="0" i="0" u="none" strike="noStrike" cap="none">
                <a:solidFill>
                  <a:schemeClr val="dk1"/>
                </a:solidFill>
                <a:latin typeface="Arvo"/>
                <a:ea typeface="Arvo"/>
                <a:cs typeface="Arvo"/>
                <a:sym typeface="Arvo"/>
              </a:defRPr>
            </a:lvl9pPr>
          </a:lstStyle>
          <a:p>
            <a:pPr>
              <a:buClr>
                <a:srgbClr val="000000"/>
              </a:buClr>
              <a:buSzPts val="1100"/>
              <a:buFont typeface="Arial"/>
              <a:buNone/>
            </a:pPr>
            <a:r>
              <a:rPr lang="es-ES" sz="8000" dirty="0">
                <a:solidFill>
                  <a:srgbClr val="434343"/>
                </a:solidFill>
                <a:latin typeface="Ebrima" panose="02000000000000000000" pitchFamily="2" charset="0"/>
                <a:ea typeface="Ebrima" panose="02000000000000000000" pitchFamily="2" charset="0"/>
                <a:cs typeface="Ebrima" panose="02000000000000000000" pitchFamily="2" charset="0"/>
              </a:rPr>
              <a:t>4</a:t>
            </a:r>
          </a:p>
        </p:txBody>
      </p:sp>
      <p:pic>
        <p:nvPicPr>
          <p:cNvPr id="4" name="Imagen 3" descr="Imagen que contiene Patrón de fondo&#10;&#10;Descripción generada automáticamente">
            <a:extLst>
              <a:ext uri="{FF2B5EF4-FFF2-40B4-BE49-F238E27FC236}">
                <a16:creationId xmlns:a16="http://schemas.microsoft.com/office/drawing/2014/main" id="{757DF245-9050-4042-8F09-3E6269FDA939}"/>
              </a:ext>
            </a:extLst>
          </p:cNvPr>
          <p:cNvPicPr>
            <a:picLocks noChangeAspect="1"/>
          </p:cNvPicPr>
          <p:nvPr/>
        </p:nvPicPr>
        <p:blipFill>
          <a:blip r:embed="rId3"/>
          <a:stretch>
            <a:fillRect/>
          </a:stretch>
        </p:blipFill>
        <p:spPr>
          <a:xfrm>
            <a:off x="6295292" y="3314700"/>
            <a:ext cx="2848708" cy="1847850"/>
          </a:xfrm>
          <a:prstGeom prst="rect">
            <a:avLst/>
          </a:prstGeom>
        </p:spPr>
      </p:pic>
    </p:spTree>
    <p:extLst>
      <p:ext uri="{BB962C8B-B14F-4D97-AF65-F5344CB8AC3E}">
        <p14:creationId xmlns:p14="http://schemas.microsoft.com/office/powerpoint/2010/main" val="3760147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42"/>
        <p:cNvGrpSpPr/>
        <p:nvPr/>
      </p:nvGrpSpPr>
      <p:grpSpPr>
        <a:xfrm>
          <a:off x="0" y="0"/>
          <a:ext cx="0" cy="0"/>
          <a:chOff x="0" y="0"/>
          <a:chExt cx="0" cy="0"/>
        </a:xfrm>
      </p:grpSpPr>
      <p:sp>
        <p:nvSpPr>
          <p:cNvPr id="751" name="Google Shape;751;p54"/>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latin typeface="Ebrima" panose="02000000000000000000" pitchFamily="2" charset="0"/>
                <a:ea typeface="Ebrima" panose="02000000000000000000" pitchFamily="2" charset="0"/>
                <a:cs typeface="Ebrima" panose="02000000000000000000" pitchFamily="2" charset="0"/>
              </a:rPr>
              <a:t>23</a:t>
            </a:fld>
            <a:endParaRPr>
              <a:latin typeface="Ebrima" panose="02000000000000000000" pitchFamily="2" charset="0"/>
              <a:ea typeface="Ebrima" panose="02000000000000000000" pitchFamily="2" charset="0"/>
              <a:cs typeface="Ebrima" panose="02000000000000000000" pitchFamily="2" charset="0"/>
            </a:endParaRPr>
          </a:p>
        </p:txBody>
      </p:sp>
      <p:sp>
        <p:nvSpPr>
          <p:cNvPr id="752" name="Google Shape;752;p54"/>
          <p:cNvSpPr txBox="1">
            <a:spLocks noGrp="1"/>
          </p:cNvSpPr>
          <p:nvPr>
            <p:ph type="title"/>
          </p:nvPr>
        </p:nvSpPr>
        <p:spPr>
          <a:xfrm>
            <a:off x="1433472" y="737258"/>
            <a:ext cx="6632956" cy="642401"/>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s" sz="3000" dirty="0">
                <a:latin typeface="Ebrima" panose="02000000000000000000" pitchFamily="2" charset="0"/>
                <a:ea typeface="Ebrima" panose="02000000000000000000" pitchFamily="2" charset="0"/>
                <a:cs typeface="Ebrima" panose="02000000000000000000" pitchFamily="2" charset="0"/>
              </a:rPr>
              <a:t>Estructura de las recomendaciones </a:t>
            </a:r>
            <a:endParaRPr sz="2000" b="0" dirty="0">
              <a:solidFill>
                <a:srgbClr val="999999"/>
              </a:solidFill>
              <a:latin typeface="Ebrima" panose="02000000000000000000" pitchFamily="2" charset="0"/>
              <a:ea typeface="Ebrima" panose="02000000000000000000" pitchFamily="2" charset="0"/>
              <a:cs typeface="Ebrima" panose="02000000000000000000" pitchFamily="2" charset="0"/>
              <a:sym typeface="Ubuntu Light"/>
            </a:endParaRPr>
          </a:p>
        </p:txBody>
      </p:sp>
      <p:sp>
        <p:nvSpPr>
          <p:cNvPr id="33" name="Google Shape;1112;p27">
            <a:extLst>
              <a:ext uri="{FF2B5EF4-FFF2-40B4-BE49-F238E27FC236}">
                <a16:creationId xmlns:a16="http://schemas.microsoft.com/office/drawing/2014/main" id="{1CF471C7-1A26-4128-98D4-15282B412032}"/>
              </a:ext>
            </a:extLst>
          </p:cNvPr>
          <p:cNvSpPr/>
          <p:nvPr/>
        </p:nvSpPr>
        <p:spPr>
          <a:xfrm>
            <a:off x="1593518" y="3398126"/>
            <a:ext cx="5152730" cy="229328"/>
          </a:xfrm>
          <a:custGeom>
            <a:avLst/>
            <a:gdLst/>
            <a:ahLst/>
            <a:cxnLst/>
            <a:rect l="l" t="t" r="r" b="b"/>
            <a:pathLst>
              <a:path w="287513" h="942" extrusionOk="0">
                <a:moveTo>
                  <a:pt x="476" y="0"/>
                </a:moveTo>
                <a:cubicBezTo>
                  <a:pt x="215" y="0"/>
                  <a:pt x="0" y="203"/>
                  <a:pt x="0" y="465"/>
                </a:cubicBezTo>
                <a:cubicBezTo>
                  <a:pt x="0" y="727"/>
                  <a:pt x="215" y="941"/>
                  <a:pt x="476" y="941"/>
                </a:cubicBezTo>
                <a:lnTo>
                  <a:pt x="287036" y="941"/>
                </a:lnTo>
                <a:cubicBezTo>
                  <a:pt x="287298" y="941"/>
                  <a:pt x="287512" y="727"/>
                  <a:pt x="287512" y="465"/>
                </a:cubicBezTo>
                <a:cubicBezTo>
                  <a:pt x="287512" y="203"/>
                  <a:pt x="287298" y="0"/>
                  <a:pt x="28703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34" name="Google Shape;1113;p27">
            <a:extLst>
              <a:ext uri="{FF2B5EF4-FFF2-40B4-BE49-F238E27FC236}">
                <a16:creationId xmlns:a16="http://schemas.microsoft.com/office/drawing/2014/main" id="{FEEB12B0-B51D-42CA-98F1-71FE028A19A1}"/>
              </a:ext>
            </a:extLst>
          </p:cNvPr>
          <p:cNvSpPr/>
          <p:nvPr/>
        </p:nvSpPr>
        <p:spPr>
          <a:xfrm>
            <a:off x="3887898" y="2073296"/>
            <a:ext cx="22345" cy="40056"/>
          </a:xfrm>
          <a:custGeom>
            <a:avLst/>
            <a:gdLst/>
            <a:ahLst/>
            <a:cxnLst/>
            <a:rect l="l" t="t" r="r" b="b"/>
            <a:pathLst>
              <a:path w="989" h="1715" extrusionOk="0">
                <a:moveTo>
                  <a:pt x="0" y="0"/>
                </a:moveTo>
                <a:lnTo>
                  <a:pt x="0" y="1715"/>
                </a:lnTo>
                <a:lnTo>
                  <a:pt x="988" y="1715"/>
                </a:ln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37" name="Google Shape;1116;p27">
            <a:extLst>
              <a:ext uri="{FF2B5EF4-FFF2-40B4-BE49-F238E27FC236}">
                <a16:creationId xmlns:a16="http://schemas.microsoft.com/office/drawing/2014/main" id="{1C1F0191-8311-4EEF-A1ED-9980A50484BB}"/>
              </a:ext>
            </a:extLst>
          </p:cNvPr>
          <p:cNvSpPr/>
          <p:nvPr/>
        </p:nvSpPr>
        <p:spPr>
          <a:xfrm>
            <a:off x="6583966" y="2105792"/>
            <a:ext cx="83417" cy="86230"/>
          </a:xfrm>
          <a:custGeom>
            <a:avLst/>
            <a:gdLst/>
            <a:ahLst/>
            <a:cxnLst/>
            <a:rect l="l" t="t" r="r" b="b"/>
            <a:pathLst>
              <a:path w="3692" h="3692" extrusionOk="0">
                <a:moveTo>
                  <a:pt x="1846" y="0"/>
                </a:moveTo>
                <a:cubicBezTo>
                  <a:pt x="834" y="0"/>
                  <a:pt x="1" y="822"/>
                  <a:pt x="1" y="1846"/>
                </a:cubicBezTo>
                <a:cubicBezTo>
                  <a:pt x="1" y="2858"/>
                  <a:pt x="834" y="3691"/>
                  <a:pt x="1846" y="3691"/>
                </a:cubicBezTo>
                <a:cubicBezTo>
                  <a:pt x="2870" y="3691"/>
                  <a:pt x="3692" y="2858"/>
                  <a:pt x="3692" y="1846"/>
                </a:cubicBezTo>
                <a:cubicBezTo>
                  <a:pt x="3692" y="822"/>
                  <a:pt x="2870" y="0"/>
                  <a:pt x="18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38" name="Google Shape;1117;p27">
            <a:extLst>
              <a:ext uri="{FF2B5EF4-FFF2-40B4-BE49-F238E27FC236}">
                <a16:creationId xmlns:a16="http://schemas.microsoft.com/office/drawing/2014/main" id="{7DA2AF1D-9BE6-4EF7-BDEF-A74900F36DDC}"/>
              </a:ext>
            </a:extLst>
          </p:cNvPr>
          <p:cNvSpPr/>
          <p:nvPr/>
        </p:nvSpPr>
        <p:spPr>
          <a:xfrm>
            <a:off x="6592845" y="2114971"/>
            <a:ext cx="65658" cy="67872"/>
          </a:xfrm>
          <a:custGeom>
            <a:avLst/>
            <a:gdLst/>
            <a:ahLst/>
            <a:cxnLst/>
            <a:rect l="l" t="t" r="r" b="b"/>
            <a:pathLst>
              <a:path w="2906" h="2906" extrusionOk="0">
                <a:moveTo>
                  <a:pt x="1453" y="0"/>
                </a:moveTo>
                <a:cubicBezTo>
                  <a:pt x="655" y="0"/>
                  <a:pt x="1" y="643"/>
                  <a:pt x="1" y="1453"/>
                </a:cubicBezTo>
                <a:cubicBezTo>
                  <a:pt x="1" y="2250"/>
                  <a:pt x="655" y="2905"/>
                  <a:pt x="1453" y="2905"/>
                </a:cubicBezTo>
                <a:cubicBezTo>
                  <a:pt x="2263" y="2905"/>
                  <a:pt x="2906" y="2250"/>
                  <a:pt x="2906" y="1453"/>
                </a:cubicBezTo>
                <a:cubicBezTo>
                  <a:pt x="2906" y="643"/>
                  <a:pt x="2263" y="0"/>
                  <a:pt x="1453" y="0"/>
                </a:cubicBezTo>
                <a:close/>
              </a:path>
            </a:pathLst>
          </a:custGeom>
          <a:solidFill>
            <a:schemeClr val="accent3">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39" name="Google Shape;1118;p27">
            <a:extLst>
              <a:ext uri="{FF2B5EF4-FFF2-40B4-BE49-F238E27FC236}">
                <a16:creationId xmlns:a16="http://schemas.microsoft.com/office/drawing/2014/main" id="{7924FA87-6FE7-4F82-86DB-79E7BCDA2DE6}"/>
              </a:ext>
            </a:extLst>
          </p:cNvPr>
          <p:cNvSpPr/>
          <p:nvPr/>
        </p:nvSpPr>
        <p:spPr>
          <a:xfrm>
            <a:off x="5853868" y="2090776"/>
            <a:ext cx="22345" cy="40056"/>
          </a:xfrm>
          <a:custGeom>
            <a:avLst/>
            <a:gdLst/>
            <a:ahLst/>
            <a:cxnLst/>
            <a:rect l="l" t="t" r="r" b="b"/>
            <a:pathLst>
              <a:path w="989" h="1715" extrusionOk="0">
                <a:moveTo>
                  <a:pt x="0" y="0"/>
                </a:moveTo>
                <a:lnTo>
                  <a:pt x="0" y="1715"/>
                </a:lnTo>
                <a:lnTo>
                  <a:pt x="988" y="1715"/>
                </a:ln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grpSp>
        <p:nvGrpSpPr>
          <p:cNvPr id="50" name="Google Shape;1129;p27">
            <a:extLst>
              <a:ext uri="{FF2B5EF4-FFF2-40B4-BE49-F238E27FC236}">
                <a16:creationId xmlns:a16="http://schemas.microsoft.com/office/drawing/2014/main" id="{4354CF01-F833-4E6C-9B6A-86946143D3C5}"/>
              </a:ext>
            </a:extLst>
          </p:cNvPr>
          <p:cNvGrpSpPr/>
          <p:nvPr/>
        </p:nvGrpSpPr>
        <p:grpSpPr>
          <a:xfrm>
            <a:off x="3719494" y="1670641"/>
            <a:ext cx="1697458" cy="1900694"/>
            <a:chOff x="2259471" y="1470626"/>
            <a:chExt cx="2389475" cy="2567344"/>
          </a:xfrm>
        </p:grpSpPr>
        <p:sp>
          <p:nvSpPr>
            <p:cNvPr id="51" name="Google Shape;1130;p27">
              <a:extLst>
                <a:ext uri="{FF2B5EF4-FFF2-40B4-BE49-F238E27FC236}">
                  <a16:creationId xmlns:a16="http://schemas.microsoft.com/office/drawing/2014/main" id="{E79FCB03-2D43-4B58-B7E8-1775E45499F5}"/>
                </a:ext>
              </a:extLst>
            </p:cNvPr>
            <p:cNvSpPr/>
            <p:nvPr/>
          </p:nvSpPr>
          <p:spPr>
            <a:xfrm>
              <a:off x="3448074" y="2039392"/>
              <a:ext cx="117424" cy="117424"/>
            </a:xfrm>
            <a:custGeom>
              <a:avLst/>
              <a:gdLst/>
              <a:ahLst/>
              <a:cxnLst/>
              <a:rect l="l" t="t" r="r" b="b"/>
              <a:pathLst>
                <a:path w="3692" h="3692" extrusionOk="0">
                  <a:moveTo>
                    <a:pt x="1846" y="0"/>
                  </a:moveTo>
                  <a:cubicBezTo>
                    <a:pt x="834" y="0"/>
                    <a:pt x="0" y="822"/>
                    <a:pt x="0" y="1846"/>
                  </a:cubicBezTo>
                  <a:cubicBezTo>
                    <a:pt x="0" y="2858"/>
                    <a:pt x="834" y="3691"/>
                    <a:pt x="1846" y="3691"/>
                  </a:cubicBezTo>
                  <a:cubicBezTo>
                    <a:pt x="2870" y="3691"/>
                    <a:pt x="3691" y="2858"/>
                    <a:pt x="3691" y="1846"/>
                  </a:cubicBezTo>
                  <a:cubicBezTo>
                    <a:pt x="3691" y="822"/>
                    <a:pt x="2870" y="0"/>
                    <a:pt x="18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56" name="Google Shape;1131;p27">
              <a:extLst>
                <a:ext uri="{FF2B5EF4-FFF2-40B4-BE49-F238E27FC236}">
                  <a16:creationId xmlns:a16="http://schemas.microsoft.com/office/drawing/2014/main" id="{46A2503D-A871-428F-A335-BF89001EC9DB}"/>
                </a:ext>
              </a:extLst>
            </p:cNvPr>
            <p:cNvSpPr/>
            <p:nvPr/>
          </p:nvSpPr>
          <p:spPr>
            <a:xfrm>
              <a:off x="3460573" y="2051891"/>
              <a:ext cx="92425" cy="92425"/>
            </a:xfrm>
            <a:custGeom>
              <a:avLst/>
              <a:gdLst/>
              <a:ahLst/>
              <a:cxnLst/>
              <a:rect l="l" t="t" r="r" b="b"/>
              <a:pathLst>
                <a:path w="2906" h="2906" extrusionOk="0">
                  <a:moveTo>
                    <a:pt x="1453" y="0"/>
                  </a:moveTo>
                  <a:cubicBezTo>
                    <a:pt x="655" y="0"/>
                    <a:pt x="0" y="643"/>
                    <a:pt x="0" y="1453"/>
                  </a:cubicBezTo>
                  <a:cubicBezTo>
                    <a:pt x="0" y="2250"/>
                    <a:pt x="655" y="2905"/>
                    <a:pt x="1453" y="2905"/>
                  </a:cubicBezTo>
                  <a:cubicBezTo>
                    <a:pt x="2263" y="2905"/>
                    <a:pt x="2905" y="2250"/>
                    <a:pt x="2905" y="1453"/>
                  </a:cubicBezTo>
                  <a:cubicBezTo>
                    <a:pt x="2905" y="643"/>
                    <a:pt x="2263" y="0"/>
                    <a:pt x="1453" y="0"/>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65" name="Google Shape;1132;p27">
              <a:extLst>
                <a:ext uri="{FF2B5EF4-FFF2-40B4-BE49-F238E27FC236}">
                  <a16:creationId xmlns:a16="http://schemas.microsoft.com/office/drawing/2014/main" id="{28BFF33A-DA61-40D0-846E-9E7A71A3E1C7}"/>
                </a:ext>
              </a:extLst>
            </p:cNvPr>
            <p:cNvSpPr/>
            <p:nvPr/>
          </p:nvSpPr>
          <p:spPr>
            <a:xfrm>
              <a:off x="2621102" y="3880026"/>
              <a:ext cx="157562" cy="157944"/>
            </a:xfrm>
            <a:custGeom>
              <a:avLst/>
              <a:gdLst/>
              <a:ahLst/>
              <a:cxnLst/>
              <a:rect l="l" t="t" r="r" b="b"/>
              <a:pathLst>
                <a:path w="4954" h="4966" extrusionOk="0">
                  <a:moveTo>
                    <a:pt x="2477" y="0"/>
                  </a:moveTo>
                  <a:cubicBezTo>
                    <a:pt x="1107" y="0"/>
                    <a:pt x="0" y="1108"/>
                    <a:pt x="0" y="2477"/>
                  </a:cubicBezTo>
                  <a:cubicBezTo>
                    <a:pt x="0" y="3858"/>
                    <a:pt x="1107" y="4965"/>
                    <a:pt x="2477" y="4965"/>
                  </a:cubicBezTo>
                  <a:cubicBezTo>
                    <a:pt x="3846" y="4965"/>
                    <a:pt x="4953" y="3858"/>
                    <a:pt x="4953" y="2477"/>
                  </a:cubicBezTo>
                  <a:cubicBezTo>
                    <a:pt x="4953" y="1108"/>
                    <a:pt x="3846" y="0"/>
                    <a:pt x="24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66" name="Google Shape;1133;p27">
              <a:extLst>
                <a:ext uri="{FF2B5EF4-FFF2-40B4-BE49-F238E27FC236}">
                  <a16:creationId xmlns:a16="http://schemas.microsoft.com/office/drawing/2014/main" id="{3A0D916C-0826-49FB-9355-8F2AC24970CC}"/>
                </a:ext>
              </a:extLst>
            </p:cNvPr>
            <p:cNvSpPr/>
            <p:nvPr/>
          </p:nvSpPr>
          <p:spPr>
            <a:xfrm>
              <a:off x="2637767" y="3896691"/>
              <a:ext cx="124230" cy="124230"/>
            </a:xfrm>
            <a:custGeom>
              <a:avLst/>
              <a:gdLst/>
              <a:ahLst/>
              <a:cxnLst/>
              <a:rect l="l" t="t" r="r" b="b"/>
              <a:pathLst>
                <a:path w="3906" h="3906" extrusionOk="0">
                  <a:moveTo>
                    <a:pt x="1953" y="0"/>
                  </a:moveTo>
                  <a:cubicBezTo>
                    <a:pt x="869" y="0"/>
                    <a:pt x="0" y="881"/>
                    <a:pt x="0" y="1953"/>
                  </a:cubicBezTo>
                  <a:cubicBezTo>
                    <a:pt x="0" y="3036"/>
                    <a:pt x="869" y="3905"/>
                    <a:pt x="1953" y="3905"/>
                  </a:cubicBezTo>
                  <a:cubicBezTo>
                    <a:pt x="3036" y="3905"/>
                    <a:pt x="3905" y="3036"/>
                    <a:pt x="3905" y="1953"/>
                  </a:cubicBezTo>
                  <a:cubicBezTo>
                    <a:pt x="3905" y="881"/>
                    <a:pt x="3036" y="0"/>
                    <a:pt x="1953" y="0"/>
                  </a:cubicBezTo>
                  <a:close/>
                </a:path>
              </a:pathLst>
            </a:custGeom>
            <a:solidFill>
              <a:schemeClr val="accent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73" name="Google Shape;1134;p27">
              <a:extLst>
                <a:ext uri="{FF2B5EF4-FFF2-40B4-BE49-F238E27FC236}">
                  <a16:creationId xmlns:a16="http://schemas.microsoft.com/office/drawing/2014/main" id="{D03921F7-5585-4410-844C-631391967E27}"/>
                </a:ext>
              </a:extLst>
            </p:cNvPr>
            <p:cNvSpPr/>
            <p:nvPr/>
          </p:nvSpPr>
          <p:spPr>
            <a:xfrm>
              <a:off x="2259471" y="1470626"/>
              <a:ext cx="1247392" cy="2488328"/>
            </a:xfrm>
            <a:custGeom>
              <a:avLst/>
              <a:gdLst/>
              <a:ahLst/>
              <a:cxnLst/>
              <a:rect l="l" t="t" r="r" b="b"/>
              <a:pathLst>
                <a:path w="39220" h="78237" fill="none" extrusionOk="0">
                  <a:moveTo>
                    <a:pt x="39220" y="19611"/>
                  </a:moveTo>
                  <a:cubicBezTo>
                    <a:pt x="39220" y="8788"/>
                    <a:pt x="30445" y="1"/>
                    <a:pt x="19610" y="1"/>
                  </a:cubicBezTo>
                  <a:cubicBezTo>
                    <a:pt x="8776" y="1"/>
                    <a:pt x="1" y="8788"/>
                    <a:pt x="1" y="19611"/>
                  </a:cubicBezTo>
                  <a:cubicBezTo>
                    <a:pt x="1" y="28374"/>
                    <a:pt x="5751" y="35803"/>
                    <a:pt x="13681" y="38315"/>
                  </a:cubicBezTo>
                  <a:lnTo>
                    <a:pt x="13681" y="78237"/>
                  </a:lnTo>
                </a:path>
              </a:pathLst>
            </a:custGeom>
            <a:noFill/>
            <a:ln w="15775" cap="flat" cmpd="sng">
              <a:solidFill>
                <a:schemeClr val="accent1">
                  <a:lumMod val="50000"/>
                </a:schemeClr>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74" name="Google Shape;1135;p27">
              <a:extLst>
                <a:ext uri="{FF2B5EF4-FFF2-40B4-BE49-F238E27FC236}">
                  <a16:creationId xmlns:a16="http://schemas.microsoft.com/office/drawing/2014/main" id="{8C9DAC6C-4765-47B7-AEF5-E24C108E4600}"/>
                </a:ext>
              </a:extLst>
            </p:cNvPr>
            <p:cNvSpPr/>
            <p:nvPr/>
          </p:nvSpPr>
          <p:spPr>
            <a:xfrm>
              <a:off x="2323076" y="1534264"/>
              <a:ext cx="1120172" cy="1120140"/>
            </a:xfrm>
            <a:custGeom>
              <a:avLst/>
              <a:gdLst/>
              <a:ahLst/>
              <a:cxnLst/>
              <a:rect l="l" t="t" r="r" b="b"/>
              <a:pathLst>
                <a:path w="35220" h="35219" extrusionOk="0">
                  <a:moveTo>
                    <a:pt x="17610" y="0"/>
                  </a:moveTo>
                  <a:cubicBezTo>
                    <a:pt x="7883" y="0"/>
                    <a:pt x="1" y="7894"/>
                    <a:pt x="1" y="17610"/>
                  </a:cubicBezTo>
                  <a:cubicBezTo>
                    <a:pt x="1" y="27337"/>
                    <a:pt x="7883" y="35219"/>
                    <a:pt x="17610" y="35219"/>
                  </a:cubicBezTo>
                  <a:cubicBezTo>
                    <a:pt x="27338" y="35219"/>
                    <a:pt x="35220" y="27337"/>
                    <a:pt x="35220" y="17610"/>
                  </a:cubicBezTo>
                  <a:cubicBezTo>
                    <a:pt x="35220" y="7894"/>
                    <a:pt x="27338" y="0"/>
                    <a:pt x="17610" y="0"/>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75" name="Google Shape;1136;p27">
              <a:extLst>
                <a:ext uri="{FF2B5EF4-FFF2-40B4-BE49-F238E27FC236}">
                  <a16:creationId xmlns:a16="http://schemas.microsoft.com/office/drawing/2014/main" id="{028EB02C-2FE0-47F3-A8E9-E3FE35434F2B}"/>
                </a:ext>
              </a:extLst>
            </p:cNvPr>
            <p:cNvSpPr/>
            <p:nvPr/>
          </p:nvSpPr>
          <p:spPr>
            <a:xfrm>
              <a:off x="2516597" y="1733797"/>
              <a:ext cx="727826" cy="727857"/>
            </a:xfrm>
            <a:custGeom>
              <a:avLst/>
              <a:gdLst/>
              <a:ahLst/>
              <a:cxnLst/>
              <a:rect l="l" t="t" r="r" b="b"/>
              <a:pathLst>
                <a:path w="22884" h="22885" extrusionOk="0">
                  <a:moveTo>
                    <a:pt x="11442" y="1"/>
                  </a:moveTo>
                  <a:cubicBezTo>
                    <a:pt x="5120" y="1"/>
                    <a:pt x="0" y="5120"/>
                    <a:pt x="0" y="11443"/>
                  </a:cubicBezTo>
                  <a:cubicBezTo>
                    <a:pt x="0" y="17765"/>
                    <a:pt x="5120" y="22885"/>
                    <a:pt x="11442" y="22885"/>
                  </a:cubicBezTo>
                  <a:cubicBezTo>
                    <a:pt x="17764" y="22885"/>
                    <a:pt x="22884" y="17765"/>
                    <a:pt x="22884" y="11443"/>
                  </a:cubicBezTo>
                  <a:cubicBezTo>
                    <a:pt x="22884" y="5120"/>
                    <a:pt x="17764" y="1"/>
                    <a:pt x="11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800" b="1" dirty="0">
                  <a:solidFill>
                    <a:srgbClr val="434343"/>
                  </a:solidFill>
                  <a:latin typeface="Ebrima" panose="02000000000000000000" pitchFamily="2" charset="0"/>
                  <a:ea typeface="Ebrima" panose="02000000000000000000" pitchFamily="2" charset="0"/>
                  <a:cs typeface="Ebrima" panose="02000000000000000000" pitchFamily="2" charset="0"/>
                  <a:sym typeface="Fira Sans Extra Condensed Medium"/>
                </a:rPr>
                <a:t>7-18 MESES </a:t>
              </a:r>
              <a:endParaRPr sz="800" b="1" dirty="0">
                <a:solidFill>
                  <a:srgbClr val="434343"/>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76" name="Google Shape;1137;p27">
              <a:extLst>
                <a:ext uri="{FF2B5EF4-FFF2-40B4-BE49-F238E27FC236}">
                  <a16:creationId xmlns:a16="http://schemas.microsoft.com/office/drawing/2014/main" id="{CE92011B-B156-484D-82B1-6CC9B61A3AE0}"/>
                </a:ext>
              </a:extLst>
            </p:cNvPr>
            <p:cNvSpPr txBox="1"/>
            <p:nvPr/>
          </p:nvSpPr>
          <p:spPr>
            <a:xfrm>
              <a:off x="2771099" y="2924099"/>
              <a:ext cx="1877847" cy="702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b="1" dirty="0">
                  <a:solidFill>
                    <a:srgbClr val="434343"/>
                  </a:solidFill>
                  <a:latin typeface="Ebrima" panose="02000000000000000000" pitchFamily="2" charset="0"/>
                  <a:ea typeface="Ebrima" panose="02000000000000000000" pitchFamily="2" charset="0"/>
                  <a:cs typeface="Ebrima" panose="02000000000000000000" pitchFamily="2" charset="0"/>
                  <a:sym typeface="Roboto"/>
                </a:rPr>
                <a:t>4 MEDIDAS CORTO PLAZO</a:t>
              </a:r>
              <a:r>
                <a:rPr lang="en" sz="1200" dirty="0">
                  <a:solidFill>
                    <a:srgbClr val="434343"/>
                  </a:solidFill>
                  <a:latin typeface="Ebrima" panose="02000000000000000000" pitchFamily="2" charset="0"/>
                  <a:ea typeface="Ebrima" panose="02000000000000000000" pitchFamily="2" charset="0"/>
                  <a:cs typeface="Ebrima" panose="02000000000000000000" pitchFamily="2" charset="0"/>
                  <a:sym typeface="Roboto"/>
                </a:rPr>
                <a:t> </a:t>
              </a:r>
              <a:endParaRPr sz="1200" dirty="0">
                <a:solidFill>
                  <a:srgbClr val="434343"/>
                </a:solidFill>
                <a:latin typeface="Ebrima" panose="02000000000000000000" pitchFamily="2" charset="0"/>
                <a:ea typeface="Ebrima" panose="02000000000000000000" pitchFamily="2" charset="0"/>
                <a:cs typeface="Ebrima" panose="02000000000000000000" pitchFamily="2" charset="0"/>
                <a:sym typeface="Roboto"/>
              </a:endParaRPr>
            </a:p>
          </p:txBody>
        </p:sp>
      </p:grpSp>
      <p:grpSp>
        <p:nvGrpSpPr>
          <p:cNvPr id="77" name="Google Shape;1138;p27">
            <a:extLst>
              <a:ext uri="{FF2B5EF4-FFF2-40B4-BE49-F238E27FC236}">
                <a16:creationId xmlns:a16="http://schemas.microsoft.com/office/drawing/2014/main" id="{3883E2A9-6984-4742-A59F-3F833DF7D1B5}"/>
              </a:ext>
            </a:extLst>
          </p:cNvPr>
          <p:cNvGrpSpPr/>
          <p:nvPr/>
        </p:nvGrpSpPr>
        <p:grpSpPr>
          <a:xfrm>
            <a:off x="5739595" y="1688121"/>
            <a:ext cx="1749225" cy="1883214"/>
            <a:chOff x="3848855" y="1470626"/>
            <a:chExt cx="2462347" cy="2564477"/>
          </a:xfrm>
        </p:grpSpPr>
        <p:sp>
          <p:nvSpPr>
            <p:cNvPr id="78" name="Google Shape;1139;p27">
              <a:extLst>
                <a:ext uri="{FF2B5EF4-FFF2-40B4-BE49-F238E27FC236}">
                  <a16:creationId xmlns:a16="http://schemas.microsoft.com/office/drawing/2014/main" id="{3338E3A6-6037-4E0A-BB1B-D8C3EABC11A2}"/>
                </a:ext>
              </a:extLst>
            </p:cNvPr>
            <p:cNvSpPr/>
            <p:nvPr/>
          </p:nvSpPr>
          <p:spPr>
            <a:xfrm>
              <a:off x="4203313" y="3877158"/>
              <a:ext cx="157912" cy="157945"/>
            </a:xfrm>
            <a:custGeom>
              <a:avLst/>
              <a:gdLst/>
              <a:ahLst/>
              <a:cxnLst/>
              <a:rect l="l" t="t" r="r" b="b"/>
              <a:pathLst>
                <a:path w="4965" h="4966" extrusionOk="0">
                  <a:moveTo>
                    <a:pt x="2477" y="0"/>
                  </a:moveTo>
                  <a:cubicBezTo>
                    <a:pt x="1107" y="0"/>
                    <a:pt x="0" y="1108"/>
                    <a:pt x="0" y="2477"/>
                  </a:cubicBezTo>
                  <a:cubicBezTo>
                    <a:pt x="0" y="3858"/>
                    <a:pt x="1107" y="4965"/>
                    <a:pt x="2477" y="4965"/>
                  </a:cubicBezTo>
                  <a:cubicBezTo>
                    <a:pt x="3858" y="4965"/>
                    <a:pt x="4965" y="3858"/>
                    <a:pt x="4965" y="2477"/>
                  </a:cubicBezTo>
                  <a:cubicBezTo>
                    <a:pt x="4965" y="1108"/>
                    <a:pt x="3858" y="0"/>
                    <a:pt x="24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79" name="Google Shape;1140;p27">
              <a:extLst>
                <a:ext uri="{FF2B5EF4-FFF2-40B4-BE49-F238E27FC236}">
                  <a16:creationId xmlns:a16="http://schemas.microsoft.com/office/drawing/2014/main" id="{5374C1EE-364C-46E7-9B4B-1DC6E5595548}"/>
                </a:ext>
              </a:extLst>
            </p:cNvPr>
            <p:cNvSpPr/>
            <p:nvPr/>
          </p:nvSpPr>
          <p:spPr>
            <a:xfrm>
              <a:off x="4219964" y="3896691"/>
              <a:ext cx="124612" cy="124230"/>
            </a:xfrm>
            <a:custGeom>
              <a:avLst/>
              <a:gdLst/>
              <a:ahLst/>
              <a:cxnLst/>
              <a:rect l="l" t="t" r="r" b="b"/>
              <a:pathLst>
                <a:path w="3918" h="3906" extrusionOk="0">
                  <a:moveTo>
                    <a:pt x="1953" y="0"/>
                  </a:moveTo>
                  <a:cubicBezTo>
                    <a:pt x="881" y="0"/>
                    <a:pt x="0" y="881"/>
                    <a:pt x="0" y="1953"/>
                  </a:cubicBezTo>
                  <a:cubicBezTo>
                    <a:pt x="0" y="3036"/>
                    <a:pt x="881" y="3905"/>
                    <a:pt x="1953" y="3905"/>
                  </a:cubicBezTo>
                  <a:cubicBezTo>
                    <a:pt x="3036" y="3905"/>
                    <a:pt x="3917" y="3036"/>
                    <a:pt x="3917" y="1953"/>
                  </a:cubicBezTo>
                  <a:cubicBezTo>
                    <a:pt x="3917" y="881"/>
                    <a:pt x="3036" y="0"/>
                    <a:pt x="1953" y="0"/>
                  </a:cubicBezTo>
                  <a:close/>
                </a:path>
              </a:pathLst>
            </a:custGeom>
            <a:solidFill>
              <a:schemeClr val="accent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80" name="Google Shape;1141;p27">
              <a:extLst>
                <a:ext uri="{FF2B5EF4-FFF2-40B4-BE49-F238E27FC236}">
                  <a16:creationId xmlns:a16="http://schemas.microsoft.com/office/drawing/2014/main" id="{75DC9369-F9D2-476D-B871-95FA7290F95D}"/>
                </a:ext>
              </a:extLst>
            </p:cNvPr>
            <p:cNvSpPr/>
            <p:nvPr/>
          </p:nvSpPr>
          <p:spPr>
            <a:xfrm>
              <a:off x="3848855" y="1470626"/>
              <a:ext cx="1247424" cy="2422046"/>
            </a:xfrm>
            <a:custGeom>
              <a:avLst/>
              <a:gdLst/>
              <a:ahLst/>
              <a:cxnLst/>
              <a:rect l="l" t="t" r="r" b="b"/>
              <a:pathLst>
                <a:path w="39221" h="78237" fill="none" extrusionOk="0">
                  <a:moveTo>
                    <a:pt x="39220" y="19611"/>
                  </a:moveTo>
                  <a:cubicBezTo>
                    <a:pt x="39220" y="8788"/>
                    <a:pt x="30445" y="1"/>
                    <a:pt x="19611" y="1"/>
                  </a:cubicBezTo>
                  <a:cubicBezTo>
                    <a:pt x="8776" y="1"/>
                    <a:pt x="1" y="8788"/>
                    <a:pt x="1" y="19611"/>
                  </a:cubicBezTo>
                  <a:cubicBezTo>
                    <a:pt x="1" y="28374"/>
                    <a:pt x="5752" y="35803"/>
                    <a:pt x="13681" y="38315"/>
                  </a:cubicBezTo>
                  <a:lnTo>
                    <a:pt x="13681" y="78237"/>
                  </a:lnTo>
                </a:path>
              </a:pathLst>
            </a:custGeom>
            <a:noFill/>
            <a:ln w="15775" cap="flat" cmpd="sng">
              <a:solidFill>
                <a:schemeClr val="accent3">
                  <a:lumMod val="50000"/>
                </a:schemeClr>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81" name="Google Shape;1142;p27">
              <a:extLst>
                <a:ext uri="{FF2B5EF4-FFF2-40B4-BE49-F238E27FC236}">
                  <a16:creationId xmlns:a16="http://schemas.microsoft.com/office/drawing/2014/main" id="{C9776320-0D13-4884-A957-1302A2C067E8}"/>
                </a:ext>
              </a:extLst>
            </p:cNvPr>
            <p:cNvSpPr/>
            <p:nvPr/>
          </p:nvSpPr>
          <p:spPr>
            <a:xfrm>
              <a:off x="3912493" y="1534264"/>
              <a:ext cx="1120140" cy="1120140"/>
            </a:xfrm>
            <a:custGeom>
              <a:avLst/>
              <a:gdLst/>
              <a:ahLst/>
              <a:cxnLst/>
              <a:rect l="l" t="t" r="r" b="b"/>
              <a:pathLst>
                <a:path w="35219" h="35219" extrusionOk="0">
                  <a:moveTo>
                    <a:pt x="17610" y="0"/>
                  </a:moveTo>
                  <a:cubicBezTo>
                    <a:pt x="7882" y="0"/>
                    <a:pt x="0" y="7894"/>
                    <a:pt x="0" y="17610"/>
                  </a:cubicBezTo>
                  <a:cubicBezTo>
                    <a:pt x="0" y="27337"/>
                    <a:pt x="7882" y="35219"/>
                    <a:pt x="17610" y="35219"/>
                  </a:cubicBezTo>
                  <a:cubicBezTo>
                    <a:pt x="27337" y="35219"/>
                    <a:pt x="35219" y="27337"/>
                    <a:pt x="35219" y="17610"/>
                  </a:cubicBezTo>
                  <a:cubicBezTo>
                    <a:pt x="35219" y="7894"/>
                    <a:pt x="27337" y="0"/>
                    <a:pt x="17610" y="0"/>
                  </a:cubicBezTo>
                  <a:close/>
                </a:path>
              </a:pathLst>
            </a:custGeom>
            <a:solidFill>
              <a:schemeClr val="accent2">
                <a:lumMod val="2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82" name="Google Shape;1143;p27">
              <a:extLst>
                <a:ext uri="{FF2B5EF4-FFF2-40B4-BE49-F238E27FC236}">
                  <a16:creationId xmlns:a16="http://schemas.microsoft.com/office/drawing/2014/main" id="{E8B385CD-DD55-4D86-BAFD-9488592F0176}"/>
                </a:ext>
              </a:extLst>
            </p:cNvPr>
            <p:cNvSpPr/>
            <p:nvPr/>
          </p:nvSpPr>
          <p:spPr>
            <a:xfrm>
              <a:off x="4105982" y="1733797"/>
              <a:ext cx="727826" cy="727857"/>
            </a:xfrm>
            <a:custGeom>
              <a:avLst/>
              <a:gdLst/>
              <a:ahLst/>
              <a:cxnLst/>
              <a:rect l="l" t="t" r="r" b="b"/>
              <a:pathLst>
                <a:path w="22884" h="22885" extrusionOk="0">
                  <a:moveTo>
                    <a:pt x="11442" y="1"/>
                  </a:moveTo>
                  <a:cubicBezTo>
                    <a:pt x="5120" y="1"/>
                    <a:pt x="0" y="5120"/>
                    <a:pt x="0" y="11443"/>
                  </a:cubicBezTo>
                  <a:cubicBezTo>
                    <a:pt x="0" y="17765"/>
                    <a:pt x="5120" y="22885"/>
                    <a:pt x="11442" y="22885"/>
                  </a:cubicBezTo>
                  <a:cubicBezTo>
                    <a:pt x="17764" y="22885"/>
                    <a:pt x="22884" y="17765"/>
                    <a:pt x="22884" y="11443"/>
                  </a:cubicBezTo>
                  <a:cubicBezTo>
                    <a:pt x="22884" y="5120"/>
                    <a:pt x="17764" y="1"/>
                    <a:pt x="11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800" b="1" dirty="0">
                  <a:solidFill>
                    <a:srgbClr val="434343"/>
                  </a:solidFill>
                  <a:latin typeface="Ebrima" panose="02000000000000000000" pitchFamily="2" charset="0"/>
                  <a:ea typeface="Ebrima" panose="02000000000000000000" pitchFamily="2" charset="0"/>
                  <a:cs typeface="Ebrima" panose="02000000000000000000" pitchFamily="2" charset="0"/>
                  <a:sym typeface="Fira Sans Extra Condensed Medium"/>
                </a:rPr>
                <a:t>19-36 MESES</a:t>
              </a:r>
              <a:endParaRPr sz="800" b="1" dirty="0">
                <a:solidFill>
                  <a:srgbClr val="434343"/>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83" name="Google Shape;1144;p27">
              <a:extLst>
                <a:ext uri="{FF2B5EF4-FFF2-40B4-BE49-F238E27FC236}">
                  <a16:creationId xmlns:a16="http://schemas.microsoft.com/office/drawing/2014/main" id="{3817EE81-25D2-40B9-8199-CFBAD8642BCF}"/>
                </a:ext>
              </a:extLst>
            </p:cNvPr>
            <p:cNvSpPr txBox="1"/>
            <p:nvPr/>
          </p:nvSpPr>
          <p:spPr>
            <a:xfrm>
              <a:off x="4358098" y="2924100"/>
              <a:ext cx="1953104" cy="702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ES" sz="1200" b="1" dirty="0">
                  <a:solidFill>
                    <a:srgbClr val="434343"/>
                  </a:solidFill>
                  <a:latin typeface="Ebrima" panose="02000000000000000000" pitchFamily="2" charset="0"/>
                  <a:ea typeface="Ebrima" panose="02000000000000000000" pitchFamily="2" charset="0"/>
                  <a:cs typeface="Ebrima" panose="02000000000000000000" pitchFamily="2" charset="0"/>
                  <a:sym typeface="Roboto"/>
                </a:rPr>
                <a:t>4 MEDIDAS LARGO PLAZO</a:t>
              </a:r>
              <a:r>
                <a:rPr lang="es-ES" sz="1000" dirty="0">
                  <a:solidFill>
                    <a:srgbClr val="434343"/>
                  </a:solidFill>
                  <a:latin typeface="Ebrima" panose="02000000000000000000" pitchFamily="2" charset="0"/>
                  <a:ea typeface="Ebrima" panose="02000000000000000000" pitchFamily="2" charset="0"/>
                  <a:cs typeface="Ebrima" panose="02000000000000000000" pitchFamily="2" charset="0"/>
                  <a:sym typeface="Roboto"/>
                </a:rPr>
                <a:t> </a:t>
              </a:r>
            </a:p>
          </p:txBody>
        </p:sp>
      </p:grpSp>
      <p:sp>
        <p:nvSpPr>
          <p:cNvPr id="103" name="Google Shape;1113;p27">
            <a:extLst>
              <a:ext uri="{FF2B5EF4-FFF2-40B4-BE49-F238E27FC236}">
                <a16:creationId xmlns:a16="http://schemas.microsoft.com/office/drawing/2014/main" id="{3CB5018B-5C31-4413-8F18-1C69B2987FA5}"/>
              </a:ext>
            </a:extLst>
          </p:cNvPr>
          <p:cNvSpPr/>
          <p:nvPr/>
        </p:nvSpPr>
        <p:spPr>
          <a:xfrm>
            <a:off x="2107175" y="2073296"/>
            <a:ext cx="22345" cy="40056"/>
          </a:xfrm>
          <a:custGeom>
            <a:avLst/>
            <a:gdLst/>
            <a:ahLst/>
            <a:cxnLst/>
            <a:rect l="l" t="t" r="r" b="b"/>
            <a:pathLst>
              <a:path w="989" h="1715" extrusionOk="0">
                <a:moveTo>
                  <a:pt x="0" y="0"/>
                </a:moveTo>
                <a:lnTo>
                  <a:pt x="0" y="1715"/>
                </a:lnTo>
                <a:lnTo>
                  <a:pt x="988" y="1715"/>
                </a:lnTo>
                <a:lnTo>
                  <a:pt x="98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grpSp>
        <p:nvGrpSpPr>
          <p:cNvPr id="104" name="Google Shape;1129;p27">
            <a:extLst>
              <a:ext uri="{FF2B5EF4-FFF2-40B4-BE49-F238E27FC236}">
                <a16:creationId xmlns:a16="http://schemas.microsoft.com/office/drawing/2014/main" id="{89934E09-8E6C-49E8-A342-73CFD022F2EA}"/>
              </a:ext>
            </a:extLst>
          </p:cNvPr>
          <p:cNvGrpSpPr/>
          <p:nvPr/>
        </p:nvGrpSpPr>
        <p:grpSpPr>
          <a:xfrm>
            <a:off x="1938771" y="1670641"/>
            <a:ext cx="1697458" cy="1900694"/>
            <a:chOff x="2259471" y="1470626"/>
            <a:chExt cx="2389475" cy="2567344"/>
          </a:xfrm>
        </p:grpSpPr>
        <p:sp>
          <p:nvSpPr>
            <p:cNvPr id="105" name="Google Shape;1130;p27">
              <a:extLst>
                <a:ext uri="{FF2B5EF4-FFF2-40B4-BE49-F238E27FC236}">
                  <a16:creationId xmlns:a16="http://schemas.microsoft.com/office/drawing/2014/main" id="{990BE6B4-8943-4685-B0D1-C629537DA914}"/>
                </a:ext>
              </a:extLst>
            </p:cNvPr>
            <p:cNvSpPr/>
            <p:nvPr/>
          </p:nvSpPr>
          <p:spPr>
            <a:xfrm>
              <a:off x="3448074" y="2039392"/>
              <a:ext cx="117424" cy="117424"/>
            </a:xfrm>
            <a:custGeom>
              <a:avLst/>
              <a:gdLst/>
              <a:ahLst/>
              <a:cxnLst/>
              <a:rect l="l" t="t" r="r" b="b"/>
              <a:pathLst>
                <a:path w="3692" h="3692" extrusionOk="0">
                  <a:moveTo>
                    <a:pt x="1846" y="0"/>
                  </a:moveTo>
                  <a:cubicBezTo>
                    <a:pt x="834" y="0"/>
                    <a:pt x="0" y="822"/>
                    <a:pt x="0" y="1846"/>
                  </a:cubicBezTo>
                  <a:cubicBezTo>
                    <a:pt x="0" y="2858"/>
                    <a:pt x="834" y="3691"/>
                    <a:pt x="1846" y="3691"/>
                  </a:cubicBezTo>
                  <a:cubicBezTo>
                    <a:pt x="2870" y="3691"/>
                    <a:pt x="3691" y="2858"/>
                    <a:pt x="3691" y="1846"/>
                  </a:cubicBezTo>
                  <a:cubicBezTo>
                    <a:pt x="3691" y="822"/>
                    <a:pt x="2870" y="0"/>
                    <a:pt x="18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106" name="Google Shape;1131;p27">
              <a:extLst>
                <a:ext uri="{FF2B5EF4-FFF2-40B4-BE49-F238E27FC236}">
                  <a16:creationId xmlns:a16="http://schemas.microsoft.com/office/drawing/2014/main" id="{4F40DEF3-3922-4181-9E33-95D5DAB31D1D}"/>
                </a:ext>
              </a:extLst>
            </p:cNvPr>
            <p:cNvSpPr/>
            <p:nvPr/>
          </p:nvSpPr>
          <p:spPr>
            <a:xfrm>
              <a:off x="3460573" y="2051891"/>
              <a:ext cx="92425" cy="92425"/>
            </a:xfrm>
            <a:custGeom>
              <a:avLst/>
              <a:gdLst/>
              <a:ahLst/>
              <a:cxnLst/>
              <a:rect l="l" t="t" r="r" b="b"/>
              <a:pathLst>
                <a:path w="2906" h="2906" extrusionOk="0">
                  <a:moveTo>
                    <a:pt x="1453" y="0"/>
                  </a:moveTo>
                  <a:cubicBezTo>
                    <a:pt x="655" y="0"/>
                    <a:pt x="0" y="643"/>
                    <a:pt x="0" y="1453"/>
                  </a:cubicBezTo>
                  <a:cubicBezTo>
                    <a:pt x="0" y="2250"/>
                    <a:pt x="655" y="2905"/>
                    <a:pt x="1453" y="2905"/>
                  </a:cubicBezTo>
                  <a:cubicBezTo>
                    <a:pt x="2263" y="2905"/>
                    <a:pt x="2905" y="2250"/>
                    <a:pt x="2905" y="1453"/>
                  </a:cubicBezTo>
                  <a:cubicBezTo>
                    <a:pt x="2905" y="643"/>
                    <a:pt x="2263" y="0"/>
                    <a:pt x="1453" y="0"/>
                  </a:cubicBezTo>
                  <a:close/>
                </a:path>
              </a:pathLst>
            </a:custGeom>
            <a:solidFill>
              <a:schemeClr val="accent1">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107" name="Google Shape;1132;p27">
              <a:extLst>
                <a:ext uri="{FF2B5EF4-FFF2-40B4-BE49-F238E27FC236}">
                  <a16:creationId xmlns:a16="http://schemas.microsoft.com/office/drawing/2014/main" id="{A41406D3-7ADD-4A18-9F60-93470A296C3B}"/>
                </a:ext>
              </a:extLst>
            </p:cNvPr>
            <p:cNvSpPr/>
            <p:nvPr/>
          </p:nvSpPr>
          <p:spPr>
            <a:xfrm>
              <a:off x="2621102" y="3880026"/>
              <a:ext cx="157562" cy="157944"/>
            </a:xfrm>
            <a:custGeom>
              <a:avLst/>
              <a:gdLst/>
              <a:ahLst/>
              <a:cxnLst/>
              <a:rect l="l" t="t" r="r" b="b"/>
              <a:pathLst>
                <a:path w="4954" h="4966" extrusionOk="0">
                  <a:moveTo>
                    <a:pt x="2477" y="0"/>
                  </a:moveTo>
                  <a:cubicBezTo>
                    <a:pt x="1107" y="0"/>
                    <a:pt x="0" y="1108"/>
                    <a:pt x="0" y="2477"/>
                  </a:cubicBezTo>
                  <a:cubicBezTo>
                    <a:pt x="0" y="3858"/>
                    <a:pt x="1107" y="4965"/>
                    <a:pt x="2477" y="4965"/>
                  </a:cubicBezTo>
                  <a:cubicBezTo>
                    <a:pt x="3846" y="4965"/>
                    <a:pt x="4953" y="3858"/>
                    <a:pt x="4953" y="2477"/>
                  </a:cubicBezTo>
                  <a:cubicBezTo>
                    <a:pt x="4953" y="1108"/>
                    <a:pt x="3846" y="0"/>
                    <a:pt x="24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108" name="Google Shape;1133;p27">
              <a:extLst>
                <a:ext uri="{FF2B5EF4-FFF2-40B4-BE49-F238E27FC236}">
                  <a16:creationId xmlns:a16="http://schemas.microsoft.com/office/drawing/2014/main" id="{D5FA374D-63E0-4957-8C2D-99F3CAF0D84B}"/>
                </a:ext>
              </a:extLst>
            </p:cNvPr>
            <p:cNvSpPr/>
            <p:nvPr/>
          </p:nvSpPr>
          <p:spPr>
            <a:xfrm>
              <a:off x="2637767" y="3896691"/>
              <a:ext cx="124230" cy="124230"/>
            </a:xfrm>
            <a:custGeom>
              <a:avLst/>
              <a:gdLst/>
              <a:ahLst/>
              <a:cxnLst/>
              <a:rect l="l" t="t" r="r" b="b"/>
              <a:pathLst>
                <a:path w="3906" h="3906" extrusionOk="0">
                  <a:moveTo>
                    <a:pt x="1953" y="0"/>
                  </a:moveTo>
                  <a:cubicBezTo>
                    <a:pt x="869" y="0"/>
                    <a:pt x="0" y="881"/>
                    <a:pt x="0" y="1953"/>
                  </a:cubicBezTo>
                  <a:cubicBezTo>
                    <a:pt x="0" y="3036"/>
                    <a:pt x="869" y="3905"/>
                    <a:pt x="1953" y="3905"/>
                  </a:cubicBezTo>
                  <a:cubicBezTo>
                    <a:pt x="3036" y="3905"/>
                    <a:pt x="3905" y="3036"/>
                    <a:pt x="3905" y="1953"/>
                  </a:cubicBezTo>
                  <a:cubicBezTo>
                    <a:pt x="3905" y="881"/>
                    <a:pt x="3036" y="0"/>
                    <a:pt x="1953" y="0"/>
                  </a:cubicBezTo>
                  <a:close/>
                </a:path>
              </a:pathLst>
            </a:custGeom>
            <a:solidFill>
              <a:schemeClr val="accent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109" name="Google Shape;1134;p27">
              <a:extLst>
                <a:ext uri="{FF2B5EF4-FFF2-40B4-BE49-F238E27FC236}">
                  <a16:creationId xmlns:a16="http://schemas.microsoft.com/office/drawing/2014/main" id="{4892BB3D-908C-4351-9C88-973C44044E70}"/>
                </a:ext>
              </a:extLst>
            </p:cNvPr>
            <p:cNvSpPr/>
            <p:nvPr/>
          </p:nvSpPr>
          <p:spPr>
            <a:xfrm>
              <a:off x="2259471" y="1470626"/>
              <a:ext cx="1247392" cy="2488328"/>
            </a:xfrm>
            <a:custGeom>
              <a:avLst/>
              <a:gdLst/>
              <a:ahLst/>
              <a:cxnLst/>
              <a:rect l="l" t="t" r="r" b="b"/>
              <a:pathLst>
                <a:path w="39220" h="78237" fill="none" extrusionOk="0">
                  <a:moveTo>
                    <a:pt x="39220" y="19611"/>
                  </a:moveTo>
                  <a:cubicBezTo>
                    <a:pt x="39220" y="8788"/>
                    <a:pt x="30445" y="1"/>
                    <a:pt x="19610" y="1"/>
                  </a:cubicBezTo>
                  <a:cubicBezTo>
                    <a:pt x="8776" y="1"/>
                    <a:pt x="1" y="8788"/>
                    <a:pt x="1" y="19611"/>
                  </a:cubicBezTo>
                  <a:cubicBezTo>
                    <a:pt x="1" y="28374"/>
                    <a:pt x="5751" y="35803"/>
                    <a:pt x="13681" y="38315"/>
                  </a:cubicBezTo>
                  <a:lnTo>
                    <a:pt x="13681" y="78237"/>
                  </a:lnTo>
                </a:path>
              </a:pathLst>
            </a:custGeom>
            <a:noFill/>
            <a:ln w="15775" cap="flat" cmpd="sng">
              <a:solidFill>
                <a:schemeClr val="accent1"/>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800">
                <a:latin typeface="Ebrima" panose="02000000000000000000" pitchFamily="2" charset="0"/>
                <a:ea typeface="Ebrima" panose="02000000000000000000" pitchFamily="2" charset="0"/>
                <a:cs typeface="Ebrima" panose="02000000000000000000" pitchFamily="2" charset="0"/>
              </a:endParaRPr>
            </a:p>
          </p:txBody>
        </p:sp>
        <p:sp>
          <p:nvSpPr>
            <p:cNvPr id="110" name="Google Shape;1135;p27">
              <a:extLst>
                <a:ext uri="{FF2B5EF4-FFF2-40B4-BE49-F238E27FC236}">
                  <a16:creationId xmlns:a16="http://schemas.microsoft.com/office/drawing/2014/main" id="{03705519-CA68-4095-A1CE-1249399EC9F8}"/>
                </a:ext>
              </a:extLst>
            </p:cNvPr>
            <p:cNvSpPr/>
            <p:nvPr/>
          </p:nvSpPr>
          <p:spPr>
            <a:xfrm>
              <a:off x="2323076" y="1534264"/>
              <a:ext cx="1120172" cy="1120140"/>
            </a:xfrm>
            <a:custGeom>
              <a:avLst/>
              <a:gdLst/>
              <a:ahLst/>
              <a:cxnLst/>
              <a:rect l="l" t="t" r="r" b="b"/>
              <a:pathLst>
                <a:path w="35220" h="35219" extrusionOk="0">
                  <a:moveTo>
                    <a:pt x="17610" y="0"/>
                  </a:moveTo>
                  <a:cubicBezTo>
                    <a:pt x="7883" y="0"/>
                    <a:pt x="1" y="7894"/>
                    <a:pt x="1" y="17610"/>
                  </a:cubicBezTo>
                  <a:cubicBezTo>
                    <a:pt x="1" y="27337"/>
                    <a:pt x="7883" y="35219"/>
                    <a:pt x="17610" y="35219"/>
                  </a:cubicBezTo>
                  <a:cubicBezTo>
                    <a:pt x="27338" y="35219"/>
                    <a:pt x="35220" y="27337"/>
                    <a:pt x="35220" y="17610"/>
                  </a:cubicBezTo>
                  <a:cubicBezTo>
                    <a:pt x="35220" y="7894"/>
                    <a:pt x="27338" y="0"/>
                    <a:pt x="176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800" dirty="0">
                <a:latin typeface="Ebrima" panose="02000000000000000000" pitchFamily="2" charset="0"/>
                <a:ea typeface="Ebrima" panose="02000000000000000000" pitchFamily="2" charset="0"/>
                <a:cs typeface="Ebrima" panose="02000000000000000000" pitchFamily="2" charset="0"/>
              </a:endParaRPr>
            </a:p>
          </p:txBody>
        </p:sp>
        <p:sp>
          <p:nvSpPr>
            <p:cNvPr id="111" name="Google Shape;1136;p27">
              <a:extLst>
                <a:ext uri="{FF2B5EF4-FFF2-40B4-BE49-F238E27FC236}">
                  <a16:creationId xmlns:a16="http://schemas.microsoft.com/office/drawing/2014/main" id="{7686DC70-27A9-4D2F-89C7-A90A1CFF917A}"/>
                </a:ext>
              </a:extLst>
            </p:cNvPr>
            <p:cNvSpPr/>
            <p:nvPr/>
          </p:nvSpPr>
          <p:spPr>
            <a:xfrm>
              <a:off x="2516597" y="1733797"/>
              <a:ext cx="727826" cy="727857"/>
            </a:xfrm>
            <a:custGeom>
              <a:avLst/>
              <a:gdLst/>
              <a:ahLst/>
              <a:cxnLst/>
              <a:rect l="l" t="t" r="r" b="b"/>
              <a:pathLst>
                <a:path w="22884" h="22885" extrusionOk="0">
                  <a:moveTo>
                    <a:pt x="11442" y="1"/>
                  </a:moveTo>
                  <a:cubicBezTo>
                    <a:pt x="5120" y="1"/>
                    <a:pt x="0" y="5120"/>
                    <a:pt x="0" y="11443"/>
                  </a:cubicBezTo>
                  <a:cubicBezTo>
                    <a:pt x="0" y="17765"/>
                    <a:pt x="5120" y="22885"/>
                    <a:pt x="11442" y="22885"/>
                  </a:cubicBezTo>
                  <a:cubicBezTo>
                    <a:pt x="17764" y="22885"/>
                    <a:pt x="22884" y="17765"/>
                    <a:pt x="22884" y="11443"/>
                  </a:cubicBezTo>
                  <a:cubicBezTo>
                    <a:pt x="22884" y="5120"/>
                    <a:pt x="17764" y="1"/>
                    <a:pt x="11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800" b="1" dirty="0">
                  <a:solidFill>
                    <a:srgbClr val="434343"/>
                  </a:solidFill>
                  <a:latin typeface="Ebrima" panose="02000000000000000000" pitchFamily="2" charset="0"/>
                  <a:ea typeface="Ebrima" panose="02000000000000000000" pitchFamily="2" charset="0"/>
                  <a:cs typeface="Ebrima" panose="02000000000000000000" pitchFamily="2" charset="0"/>
                  <a:sym typeface="Fira Sans Extra Condensed Medium"/>
                </a:rPr>
                <a:t>0-6 MESES </a:t>
              </a:r>
              <a:endParaRPr sz="800" b="1" dirty="0">
                <a:solidFill>
                  <a:srgbClr val="434343"/>
                </a:solidFill>
                <a:latin typeface="Ebrima" panose="02000000000000000000" pitchFamily="2" charset="0"/>
                <a:ea typeface="Ebrima" panose="02000000000000000000" pitchFamily="2" charset="0"/>
                <a:cs typeface="Ebrima" panose="02000000000000000000" pitchFamily="2" charset="0"/>
                <a:sym typeface="Fira Sans Extra Condensed Medium"/>
              </a:endParaRPr>
            </a:p>
          </p:txBody>
        </p:sp>
        <p:sp>
          <p:nvSpPr>
            <p:cNvPr id="112" name="Google Shape;1137;p27">
              <a:extLst>
                <a:ext uri="{FF2B5EF4-FFF2-40B4-BE49-F238E27FC236}">
                  <a16:creationId xmlns:a16="http://schemas.microsoft.com/office/drawing/2014/main" id="{1E98D38A-658A-4ED7-96EE-70B4C4115987}"/>
                </a:ext>
              </a:extLst>
            </p:cNvPr>
            <p:cNvSpPr txBox="1"/>
            <p:nvPr/>
          </p:nvSpPr>
          <p:spPr>
            <a:xfrm>
              <a:off x="2771099" y="2924099"/>
              <a:ext cx="1877847" cy="702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200" b="1" dirty="0">
                  <a:solidFill>
                    <a:srgbClr val="434343"/>
                  </a:solidFill>
                  <a:latin typeface="Ebrima" panose="02000000000000000000" pitchFamily="2" charset="0"/>
                  <a:ea typeface="Ebrima" panose="02000000000000000000" pitchFamily="2" charset="0"/>
                  <a:cs typeface="Ebrima" panose="02000000000000000000" pitchFamily="2" charset="0"/>
                  <a:sym typeface="Roboto"/>
                </a:rPr>
                <a:t>6 MEDIDAS URGENTES</a:t>
              </a:r>
              <a:endParaRPr sz="1200" dirty="0">
                <a:solidFill>
                  <a:srgbClr val="434343"/>
                </a:solidFill>
                <a:latin typeface="Ebrima" panose="02000000000000000000" pitchFamily="2" charset="0"/>
                <a:ea typeface="Ebrima" panose="02000000000000000000" pitchFamily="2" charset="0"/>
                <a:cs typeface="Ebrima" panose="02000000000000000000" pitchFamily="2" charset="0"/>
                <a:sym typeface="Roboto"/>
              </a:endParaRPr>
            </a:p>
          </p:txBody>
        </p:sp>
      </p:grpSp>
      <p:sp>
        <p:nvSpPr>
          <p:cNvPr id="113" name="Google Shape;752;p54">
            <a:extLst>
              <a:ext uri="{FF2B5EF4-FFF2-40B4-BE49-F238E27FC236}">
                <a16:creationId xmlns:a16="http://schemas.microsoft.com/office/drawing/2014/main" id="{F600DCF1-10FB-4D13-91A5-DF6E59EBDA02}"/>
              </a:ext>
            </a:extLst>
          </p:cNvPr>
          <p:cNvSpPr txBox="1">
            <a:spLocks/>
          </p:cNvSpPr>
          <p:nvPr/>
        </p:nvSpPr>
        <p:spPr>
          <a:xfrm>
            <a:off x="914399" y="3708992"/>
            <a:ext cx="7439025" cy="642401"/>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400"/>
              <a:buFont typeface="Ubuntu"/>
              <a:buNone/>
              <a:defRPr sz="2400" b="1" i="0" u="none" strike="noStrike" cap="none">
                <a:solidFill>
                  <a:schemeClr val="dk1"/>
                </a:solidFill>
                <a:latin typeface="Ubuntu"/>
                <a:ea typeface="Ubuntu"/>
                <a:cs typeface="Ubuntu"/>
                <a:sym typeface="Ubuntu"/>
              </a:defRPr>
            </a:lvl1pPr>
            <a:lvl2pPr marR="0" lvl="1"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2pPr>
            <a:lvl3pPr marR="0" lvl="2"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3pPr>
            <a:lvl4pPr marR="0" lvl="3"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4pPr>
            <a:lvl5pPr marR="0" lvl="4"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5pPr>
            <a:lvl6pPr marR="0" lvl="5"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6pPr>
            <a:lvl7pPr marR="0" lvl="6"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7pPr>
            <a:lvl8pPr marR="0" lvl="7"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8pPr>
            <a:lvl9pPr marR="0" lvl="8" algn="l" rtl="0">
              <a:lnSpc>
                <a:spcPct val="100000"/>
              </a:lnSpc>
              <a:spcBef>
                <a:spcPts val="0"/>
              </a:spcBef>
              <a:spcAft>
                <a:spcPts val="0"/>
              </a:spcAft>
              <a:buClr>
                <a:schemeClr val="dk1"/>
              </a:buClr>
              <a:buSzPts val="4000"/>
              <a:buFont typeface="Arvo"/>
              <a:buNone/>
              <a:defRPr sz="4000" b="0" i="0" u="none" strike="noStrike" cap="none">
                <a:solidFill>
                  <a:schemeClr val="dk1"/>
                </a:solidFill>
                <a:latin typeface="Arvo"/>
                <a:ea typeface="Arvo"/>
                <a:cs typeface="Arvo"/>
                <a:sym typeface="Arvo"/>
              </a:defRPr>
            </a:lvl9pPr>
          </a:lstStyle>
          <a:p>
            <a:pPr>
              <a:buSzPts val="1100"/>
              <a:buFont typeface="Arial"/>
              <a:buNone/>
            </a:pPr>
            <a:r>
              <a:rPr lang="es-ES" sz="300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rPr>
              <a:t>14 recomendaciones de política pública </a:t>
            </a:r>
            <a:endParaRPr lang="es-ES" sz="2000" b="0" dirty="0">
              <a:solidFill>
                <a:schemeClr val="accent6">
                  <a:lumMod val="50000"/>
                </a:schemeClr>
              </a:solidFill>
              <a:latin typeface="Ebrima" panose="02000000000000000000" pitchFamily="2" charset="0"/>
              <a:ea typeface="Ebrima" panose="02000000000000000000" pitchFamily="2" charset="0"/>
              <a:cs typeface="Ebrima" panose="02000000000000000000" pitchFamily="2" charset="0"/>
              <a:sym typeface="Ubuntu Light"/>
            </a:endParaRPr>
          </a:p>
        </p:txBody>
      </p:sp>
    </p:spTree>
    <p:extLst>
      <p:ext uri="{BB962C8B-B14F-4D97-AF65-F5344CB8AC3E}">
        <p14:creationId xmlns:p14="http://schemas.microsoft.com/office/powerpoint/2010/main" val="2267137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5144" y="663263"/>
            <a:ext cx="9144000" cy="92643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RECOMENDACIONES DE POLÍTICAS: </a:t>
            </a:r>
            <a:br>
              <a:rPr lang="es" sz="2400" dirty="0">
                <a:solidFill>
                  <a:srgbClr val="434343"/>
                </a:solidFill>
              </a:rPr>
            </a:br>
            <a:r>
              <a:rPr lang="es" sz="2400" dirty="0">
                <a:solidFill>
                  <a:schemeClr val="accent1">
                    <a:lumMod val="50000"/>
                  </a:schemeClr>
                </a:solidFill>
              </a:rPr>
              <a:t>MEDIDAS URGENTES (0-6 meses)</a:t>
            </a:r>
            <a:endParaRPr sz="1500" dirty="0">
              <a:solidFill>
                <a:schemeClr val="accent1">
                  <a:lumMod val="50000"/>
                </a:schemeClr>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24</a:t>
            </a:fld>
            <a:endParaRPr/>
          </a:p>
        </p:txBody>
      </p:sp>
      <p:sp>
        <p:nvSpPr>
          <p:cNvPr id="273" name="Google Shape;273;p41"/>
          <p:cNvSpPr txBox="1">
            <a:spLocks noGrp="1"/>
          </p:cNvSpPr>
          <p:nvPr>
            <p:ph type="ctrTitle" idx="2"/>
          </p:nvPr>
        </p:nvSpPr>
        <p:spPr>
          <a:xfrm>
            <a:off x="1105350" y="1771651"/>
            <a:ext cx="2270995" cy="48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1. GOBERNANZA MULTINIVEL</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824001" y="2238488"/>
            <a:ext cx="2567392" cy="194129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Diseñar y poner en marcha nuevos instrumentos de coordinación entre los servicios de salud y los servicios sociales. Estructurar los mecanismos de gobernanza vertical (autonómica, foral y municipal) y gobernanza horizontal (agentes territoriales y personas usuarias-familias). </a:t>
            </a:r>
          </a:p>
        </p:txBody>
      </p:sp>
      <p:sp>
        <p:nvSpPr>
          <p:cNvPr id="275" name="Google Shape;275;p41"/>
          <p:cNvSpPr txBox="1">
            <a:spLocks noGrp="1"/>
          </p:cNvSpPr>
          <p:nvPr>
            <p:ph type="ctrTitle" idx="3"/>
          </p:nvPr>
        </p:nvSpPr>
        <p:spPr>
          <a:xfrm>
            <a:off x="3406447" y="1530450"/>
            <a:ext cx="2300817" cy="48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2. </a:t>
            </a:r>
            <a:r>
              <a:rPr lang="es-ES" dirty="0" err="1">
                <a:latin typeface="Ebrima" panose="02000000000000000000" pitchFamily="2" charset="0"/>
                <a:ea typeface="Ebrima" panose="02000000000000000000" pitchFamily="2" charset="0"/>
                <a:cs typeface="Ebrima" panose="02000000000000000000" pitchFamily="2" charset="0"/>
              </a:rPr>
              <a:t>EPIs</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6" name="Google Shape;276;p41"/>
          <p:cNvSpPr txBox="1">
            <a:spLocks noGrp="1"/>
          </p:cNvSpPr>
          <p:nvPr>
            <p:ph type="subTitle" idx="4"/>
          </p:nvPr>
        </p:nvSpPr>
        <p:spPr>
          <a:xfrm>
            <a:off x="3413975" y="2238488"/>
            <a:ext cx="2300818" cy="1941298"/>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Continuar suministrando a las residencias y centros de asistencia social los materiales necesarios de protección (EPIS) incluyendo la monitorización con </a:t>
            </a:r>
            <a:r>
              <a:rPr lang="es-ES" sz="1100" dirty="0" err="1">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PCRs</a:t>
            </a: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 o similares como medidas preventivas para evitar el contagio y la expansión de la pandemia.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6047542" y="1748759"/>
            <a:ext cx="2293748" cy="482401"/>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3. RATIOS DE PERSONAL</a:t>
            </a:r>
            <a:endParaRPr dirty="0"/>
          </a:p>
        </p:txBody>
      </p:sp>
      <p:sp>
        <p:nvSpPr>
          <p:cNvPr id="278" name="Google Shape;278;p41"/>
          <p:cNvSpPr txBox="1">
            <a:spLocks noGrp="1"/>
          </p:cNvSpPr>
          <p:nvPr>
            <p:ph type="subTitle" idx="6"/>
          </p:nvPr>
        </p:nvSpPr>
        <p:spPr>
          <a:xfrm>
            <a:off x="5840174" y="2231160"/>
            <a:ext cx="2708484" cy="1766677"/>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Profundizar en la revisión de ratios de personal para facilitar la implementación de modelos de atención fundamentados en la ACP.</a:t>
            </a: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899213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5144" y="663263"/>
            <a:ext cx="9144000" cy="92643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RECOMENDACIONES DE POLÍTICAS: </a:t>
            </a:r>
            <a:br>
              <a:rPr lang="es" sz="2400" dirty="0">
                <a:solidFill>
                  <a:srgbClr val="434343"/>
                </a:solidFill>
              </a:rPr>
            </a:br>
            <a:r>
              <a:rPr lang="es" sz="2400" dirty="0">
                <a:solidFill>
                  <a:schemeClr val="accent1">
                    <a:lumMod val="50000"/>
                  </a:schemeClr>
                </a:solidFill>
              </a:rPr>
              <a:t>MEDIDAS URGENTES (0-6 meses)</a:t>
            </a:r>
            <a:endParaRPr sz="1500" dirty="0">
              <a:solidFill>
                <a:schemeClr val="accent1">
                  <a:lumMod val="50000"/>
                </a:schemeClr>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25</a:t>
            </a:fld>
            <a:endParaRPr/>
          </a:p>
        </p:txBody>
      </p:sp>
      <p:sp>
        <p:nvSpPr>
          <p:cNvPr id="273" name="Google Shape;273;p41"/>
          <p:cNvSpPr txBox="1">
            <a:spLocks noGrp="1"/>
          </p:cNvSpPr>
          <p:nvPr>
            <p:ph type="ctrTitle" idx="2"/>
          </p:nvPr>
        </p:nvSpPr>
        <p:spPr>
          <a:xfrm>
            <a:off x="824002" y="1589701"/>
            <a:ext cx="2552344"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4. MONITORIZACIÓN INTELIGENTE </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824001" y="2238488"/>
            <a:ext cx="2567392" cy="194129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Diseñar y poner en marcha un monitor COVID-19, basado en tecnologías digitales, que recoja información relevante y actualizada sobre el estado de las residencias y centros de día incluyendo la perspectiva psico-social y emocional de las personas usuarias y profesionales. El monitor COVID-19 debe estar estrechamente vinculado a la toma de decisiones. </a:t>
            </a:r>
          </a:p>
        </p:txBody>
      </p:sp>
      <p:sp>
        <p:nvSpPr>
          <p:cNvPr id="275" name="Google Shape;275;p41"/>
          <p:cNvSpPr txBox="1">
            <a:spLocks noGrp="1"/>
          </p:cNvSpPr>
          <p:nvPr>
            <p:ph type="ctrTitle" idx="3"/>
          </p:nvPr>
        </p:nvSpPr>
        <p:spPr>
          <a:xfrm>
            <a:off x="3406448" y="1589701"/>
            <a:ext cx="2300817"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5. RÉGIMEN DE VISITAS </a:t>
            </a:r>
            <a:endParaRPr dirty="0"/>
          </a:p>
        </p:txBody>
      </p:sp>
      <p:sp>
        <p:nvSpPr>
          <p:cNvPr id="276" name="Google Shape;276;p41"/>
          <p:cNvSpPr txBox="1">
            <a:spLocks noGrp="1"/>
          </p:cNvSpPr>
          <p:nvPr>
            <p:ph type="subTitle" idx="4"/>
          </p:nvPr>
        </p:nvSpPr>
        <p:spPr>
          <a:xfrm>
            <a:off x="3413975" y="2238488"/>
            <a:ext cx="2300818" cy="1941298"/>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Flexibilizar el régimen de visitas en las residencias, encontrando un compromiso entre el principio de precaución y la necesidad psico-social y emocional de las personas mayores y las familias. Facilitar los recursos de gestión a las residencias (protocolos) para colaborar en la gestión de un nuevo régimen de visitas.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5909762" y="1589701"/>
            <a:ext cx="2293748"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6. COMUNICACIÓN EFICAZ </a:t>
            </a:r>
            <a:endParaRPr dirty="0"/>
          </a:p>
        </p:txBody>
      </p:sp>
      <p:sp>
        <p:nvSpPr>
          <p:cNvPr id="278" name="Google Shape;278;p41"/>
          <p:cNvSpPr txBox="1">
            <a:spLocks noGrp="1"/>
          </p:cNvSpPr>
          <p:nvPr>
            <p:ph type="subTitle" idx="6"/>
          </p:nvPr>
        </p:nvSpPr>
        <p:spPr>
          <a:xfrm>
            <a:off x="5712578" y="2231160"/>
            <a:ext cx="2708484" cy="1766677"/>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Mejorar la estrategia de comunicación social del Departamento de Políticas Sociales, impulsando un modelo ágil de comunicación con las personas profesionales, usuarias y familias así como con la población en general. </a:t>
            </a: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Un gabinete de comunicación social, que incluya a los medios de comunicación, residencias y familias sería una estrategia pertinente. </a:t>
            </a:r>
            <a:endParaRPr lang="es-ES" sz="10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4112019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5144" y="663263"/>
            <a:ext cx="9144000" cy="92643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RECOMENDACIONES DE POLÍTICAS: </a:t>
            </a:r>
            <a:br>
              <a:rPr lang="es" sz="2400" dirty="0">
                <a:solidFill>
                  <a:srgbClr val="434343"/>
                </a:solidFill>
              </a:rPr>
            </a:br>
            <a:r>
              <a:rPr lang="es" sz="2400" dirty="0">
                <a:solidFill>
                  <a:schemeClr val="accent1">
                    <a:lumMod val="50000"/>
                  </a:schemeClr>
                </a:solidFill>
              </a:rPr>
              <a:t>MEDIDAS CORTO PLAZO (7-18 meses) </a:t>
            </a:r>
            <a:endParaRPr sz="1500" dirty="0">
              <a:solidFill>
                <a:schemeClr val="accent1">
                  <a:lumMod val="50000"/>
                </a:schemeClr>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26</a:t>
            </a:fld>
            <a:endParaRPr/>
          </a:p>
        </p:txBody>
      </p:sp>
      <p:sp>
        <p:nvSpPr>
          <p:cNvPr id="273" name="Google Shape;273;p41"/>
          <p:cNvSpPr txBox="1">
            <a:spLocks noGrp="1"/>
          </p:cNvSpPr>
          <p:nvPr>
            <p:ph type="ctrTitle" idx="2"/>
          </p:nvPr>
        </p:nvSpPr>
        <p:spPr>
          <a:xfrm>
            <a:off x="427433" y="1591008"/>
            <a:ext cx="2941377"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7. DIVERSIFICAR CARTERA DE SERVICIOS </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577517" y="2238488"/>
            <a:ext cx="2813876" cy="194129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La evaluación del impacto sugiere repensar y </a:t>
            </a:r>
            <a:r>
              <a:rPr lang="es-ES" sz="1100" dirty="0" err="1">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redinamizar</a:t>
            </a: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 la cartera de servicios de los servicios sociales, según diferentes niveles de competencia, con el objetivo de fomentar la transición del sistema hacia un modelo centrado en la persona que implica el desarrollo de los cuidados en domicilio y el desarrollo del cuidado en torno al proyecto de vida.</a:t>
            </a:r>
          </a:p>
        </p:txBody>
      </p:sp>
      <p:sp>
        <p:nvSpPr>
          <p:cNvPr id="275" name="Google Shape;275;p41"/>
          <p:cNvSpPr txBox="1">
            <a:spLocks noGrp="1"/>
          </p:cNvSpPr>
          <p:nvPr>
            <p:ph type="ctrTitle" idx="3"/>
          </p:nvPr>
        </p:nvSpPr>
        <p:spPr>
          <a:xfrm>
            <a:off x="3406448" y="1589701"/>
            <a:ext cx="2300817"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8. GESTIÓN DE LAS EMOCIONES </a:t>
            </a:r>
            <a:endParaRPr dirty="0"/>
          </a:p>
        </p:txBody>
      </p:sp>
      <p:sp>
        <p:nvSpPr>
          <p:cNvPr id="276" name="Google Shape;276;p41"/>
          <p:cNvSpPr txBox="1">
            <a:spLocks noGrp="1"/>
          </p:cNvSpPr>
          <p:nvPr>
            <p:ph type="subTitle" idx="4"/>
          </p:nvPr>
        </p:nvSpPr>
        <p:spPr>
          <a:xfrm>
            <a:off x="3413975" y="2238488"/>
            <a:ext cx="2300818" cy="1941298"/>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Impulsar el desarrollo e implementación de un protocolo de gestión de las emociones para las personas mayores y profesionales con el fin de evitar el mayor deterioro afectivo, emocional y de salud de las personas mayores.  Recuperar los proyectos de vida en contexto de crisis.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5974940" y="1589701"/>
            <a:ext cx="2293748"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9. CÓDIGOS DE  ÉTICA COVID-19 </a:t>
            </a:r>
            <a:endParaRPr dirty="0"/>
          </a:p>
        </p:txBody>
      </p:sp>
      <p:sp>
        <p:nvSpPr>
          <p:cNvPr id="278" name="Google Shape;278;p41"/>
          <p:cNvSpPr txBox="1">
            <a:spLocks noGrp="1"/>
          </p:cNvSpPr>
          <p:nvPr>
            <p:ph type="subTitle" idx="6"/>
          </p:nvPr>
        </p:nvSpPr>
        <p:spPr>
          <a:xfrm>
            <a:off x="5712577" y="2231160"/>
            <a:ext cx="2853897" cy="1766677"/>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Reconsiderar los códigos de ética actuales y fomentar un nuevo código de ética COVID-19 que permita a las personas usuarias y familias, así como las personas profesionales, gestionar la tensión entre el principio de precaución y los derechos inalienables de las personas mayores. </a:t>
            </a: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Fomentar la participación de las personas usuarias y directivos de residencias en el Comité de Ética del Departamento de Políticas Sociales.</a:t>
            </a:r>
            <a:endParaRPr lang="es-ES" sz="10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5804532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0" y="348937"/>
            <a:ext cx="9144000" cy="92643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RECOMENDACIONES DE POLÍTICAS: </a:t>
            </a:r>
            <a:br>
              <a:rPr lang="es" sz="2400" dirty="0">
                <a:solidFill>
                  <a:srgbClr val="434343"/>
                </a:solidFill>
              </a:rPr>
            </a:br>
            <a:r>
              <a:rPr lang="es" sz="2400" dirty="0">
                <a:solidFill>
                  <a:schemeClr val="accent1">
                    <a:lumMod val="50000"/>
                  </a:schemeClr>
                </a:solidFill>
              </a:rPr>
              <a:t>MEDIDAS LARGO PLAZO (19-36 meses) </a:t>
            </a:r>
            <a:endParaRPr sz="1500" dirty="0">
              <a:solidFill>
                <a:schemeClr val="accent1">
                  <a:lumMod val="50000"/>
                </a:schemeClr>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cxnSp>
        <p:nvCxnSpPr>
          <p:cNvPr id="271" name="Google Shape;271;p41"/>
          <p:cNvCxnSpPr/>
          <p:nvPr/>
        </p:nvCxnSpPr>
        <p:spPr>
          <a:xfrm>
            <a:off x="5737375"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59946" y="4527751"/>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27</a:t>
            </a:fld>
            <a:endParaRPr/>
          </a:p>
        </p:txBody>
      </p:sp>
      <p:sp>
        <p:nvSpPr>
          <p:cNvPr id="273" name="Google Shape;273;p41"/>
          <p:cNvSpPr txBox="1">
            <a:spLocks noGrp="1"/>
          </p:cNvSpPr>
          <p:nvPr>
            <p:ph type="ctrTitle" idx="2"/>
          </p:nvPr>
        </p:nvSpPr>
        <p:spPr>
          <a:xfrm>
            <a:off x="469025" y="1255005"/>
            <a:ext cx="2934756"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10. CAPITAL HUMANO ESTRATÉGICO </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632184" y="1934805"/>
            <a:ext cx="2608438" cy="194129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Existen verdaderas dificultades para la captación de profesionales sanitarios desde el sistema de servicios sociales. Dignificar el sector atraer nuevos profesionales.</a:t>
            </a:r>
          </a:p>
          <a:p>
            <a:pPr marL="0" lvl="0" indent="0" algn="ctr" rtl="0">
              <a:spcBef>
                <a:spcPts val="0"/>
              </a:spcBef>
              <a:spcAft>
                <a:spcPts val="0"/>
              </a:spcAft>
              <a:buClr>
                <a:schemeClr val="dk1"/>
              </a:buClr>
              <a:buSzPts val="1100"/>
              <a:buFont typeface="Arial"/>
              <a:buNone/>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Desarrollar un Programa de Formación Integral en Gerontología basada en un nuevo modelo de atención y cuidados. </a:t>
            </a: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 </a:t>
            </a:r>
          </a:p>
        </p:txBody>
      </p:sp>
      <p:sp>
        <p:nvSpPr>
          <p:cNvPr id="275" name="Google Shape;275;p41"/>
          <p:cNvSpPr txBox="1">
            <a:spLocks noGrp="1"/>
          </p:cNvSpPr>
          <p:nvPr>
            <p:ph type="ctrTitle" idx="3"/>
          </p:nvPr>
        </p:nvSpPr>
        <p:spPr>
          <a:xfrm>
            <a:off x="3433888" y="1255005"/>
            <a:ext cx="2300817"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11. IMPULSO MODELO ACP </a:t>
            </a:r>
            <a:endParaRPr dirty="0"/>
          </a:p>
        </p:txBody>
      </p:sp>
      <p:sp>
        <p:nvSpPr>
          <p:cNvPr id="276" name="Google Shape;276;p41"/>
          <p:cNvSpPr txBox="1">
            <a:spLocks noGrp="1"/>
          </p:cNvSpPr>
          <p:nvPr>
            <p:ph type="subTitle" idx="4"/>
          </p:nvPr>
        </p:nvSpPr>
        <p:spPr>
          <a:xfrm>
            <a:off x="3469037" y="1919355"/>
            <a:ext cx="2205925" cy="1941298"/>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Diseñar e implementar un Programa  de Desarrollo del Modelo ACP en el sistema de servicios sociales guipuzcoano (multinivel) basado en formación, modelos de gestión, herramientas de evaluación, y escalado de buenas prácticas. </a:t>
            </a:r>
          </a:p>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Experimentar gracias a Proyectos Piloto que sirvan de modelo para el escalado a nivel territorial.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
        <p:nvSpPr>
          <p:cNvPr id="277" name="Google Shape;277;p41"/>
          <p:cNvSpPr txBox="1">
            <a:spLocks noGrp="1"/>
          </p:cNvSpPr>
          <p:nvPr>
            <p:ph type="ctrTitle" idx="5"/>
          </p:nvPr>
        </p:nvSpPr>
        <p:spPr>
          <a:xfrm>
            <a:off x="6037312" y="1262475"/>
            <a:ext cx="2293748"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12. FUTURO DE LAS RESIDENCIAS </a:t>
            </a:r>
            <a:endParaRPr dirty="0"/>
          </a:p>
        </p:txBody>
      </p:sp>
      <p:sp>
        <p:nvSpPr>
          <p:cNvPr id="278" name="Google Shape;278;p41"/>
          <p:cNvSpPr txBox="1">
            <a:spLocks noGrp="1"/>
          </p:cNvSpPr>
          <p:nvPr>
            <p:ph type="subTitle" idx="6"/>
          </p:nvPr>
        </p:nvSpPr>
        <p:spPr>
          <a:xfrm>
            <a:off x="5915342" y="1934805"/>
            <a:ext cx="2537687" cy="1766677"/>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Junto con el modelo guipuzcoano de atención y cuidados, basado en el modelo ACP, es preciso repensar el modelo de las residencias. </a:t>
            </a:r>
          </a:p>
          <a:p>
            <a:pPr marL="0" lvl="0" indent="0" rtl="0">
              <a:spcBef>
                <a:spcPts val="0"/>
              </a:spcBef>
              <a:spcAft>
                <a:spcPts val="0"/>
              </a:spcAft>
              <a:buClr>
                <a:schemeClr val="dk1"/>
              </a:buClr>
              <a:buSzPts val="1100"/>
            </a:pPr>
            <a:endPar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Impulsar un Proyecto Piloto Participativo (dirección de las residencias, personas usuarias y profesionales) para impulsar un nuevo modelo de residencias en Gipuzkoa</a:t>
            </a: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 </a:t>
            </a:r>
            <a:endParaRPr lang="es-ES" sz="10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613700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15144" y="663263"/>
            <a:ext cx="9144000" cy="926438"/>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dirty="0">
                <a:solidFill>
                  <a:srgbClr val="434343"/>
                </a:solidFill>
              </a:rPr>
              <a:t>RECOMENDACIONES DE POLÍTICAS: </a:t>
            </a:r>
            <a:br>
              <a:rPr lang="es" sz="2400" dirty="0">
                <a:solidFill>
                  <a:srgbClr val="434343"/>
                </a:solidFill>
              </a:rPr>
            </a:br>
            <a:r>
              <a:rPr lang="es" sz="2400" dirty="0">
                <a:solidFill>
                  <a:schemeClr val="accent1">
                    <a:lumMod val="50000"/>
                  </a:schemeClr>
                </a:solidFill>
              </a:rPr>
              <a:t>MEDIDAS LARGO PLAZO (19-36 meses) </a:t>
            </a:r>
            <a:endParaRPr sz="1500" dirty="0">
              <a:solidFill>
                <a:schemeClr val="accent1">
                  <a:lumMod val="50000"/>
                </a:schemeClr>
              </a:solidFill>
            </a:endParaRPr>
          </a:p>
        </p:txBody>
      </p:sp>
      <p:cxnSp>
        <p:nvCxnSpPr>
          <p:cNvPr id="270" name="Google Shape;270;p41"/>
          <p:cNvCxnSpPr/>
          <p:nvPr/>
        </p:nvCxnSpPr>
        <p:spPr>
          <a:xfrm>
            <a:off x="3406450" y="1926825"/>
            <a:ext cx="0" cy="1941300"/>
          </a:xfrm>
          <a:prstGeom prst="straightConnector1">
            <a:avLst/>
          </a:prstGeom>
          <a:noFill/>
          <a:ln w="38100" cap="flat" cmpd="sng">
            <a:solidFill>
              <a:srgbClr val="81ECEC"/>
            </a:solidFill>
            <a:prstDash val="solid"/>
            <a:round/>
            <a:headEnd type="none" w="med" len="med"/>
            <a:tailEnd type="none" w="med" len="med"/>
          </a:ln>
        </p:spPr>
      </p:cxnSp>
      <p:sp>
        <p:nvSpPr>
          <p:cNvPr id="272" name="Google Shape;272;p41"/>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fld id="{00000000-1234-1234-1234-123412341234}" type="slidenum">
              <a:rPr lang="es"/>
              <a:t>28</a:t>
            </a:fld>
            <a:endParaRPr/>
          </a:p>
        </p:txBody>
      </p:sp>
      <p:sp>
        <p:nvSpPr>
          <p:cNvPr id="273" name="Google Shape;273;p41"/>
          <p:cNvSpPr txBox="1">
            <a:spLocks noGrp="1"/>
          </p:cNvSpPr>
          <p:nvPr>
            <p:ph type="ctrTitle" idx="2"/>
          </p:nvPr>
        </p:nvSpPr>
        <p:spPr>
          <a:xfrm>
            <a:off x="441590" y="1589701"/>
            <a:ext cx="2934756"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latin typeface="Ebrima" panose="02000000000000000000" pitchFamily="2" charset="0"/>
                <a:ea typeface="Ebrima" panose="02000000000000000000" pitchFamily="2" charset="0"/>
                <a:cs typeface="Ebrima" panose="02000000000000000000" pitchFamily="2" charset="0"/>
              </a:rPr>
              <a:t>13. INTEGRAR AL VOLUNTARIADO </a:t>
            </a:r>
            <a:endParaRPr dirty="0">
              <a:latin typeface="Ebrima" panose="02000000000000000000" pitchFamily="2" charset="0"/>
              <a:ea typeface="Ebrima" panose="02000000000000000000" pitchFamily="2" charset="0"/>
              <a:cs typeface="Ebrima" panose="02000000000000000000" pitchFamily="2" charset="0"/>
            </a:endParaRPr>
          </a:p>
        </p:txBody>
      </p:sp>
      <p:sp>
        <p:nvSpPr>
          <p:cNvPr id="274" name="Google Shape;274;p41"/>
          <p:cNvSpPr txBox="1">
            <a:spLocks noGrp="1"/>
          </p:cNvSpPr>
          <p:nvPr>
            <p:ph type="subTitle" idx="1"/>
          </p:nvPr>
        </p:nvSpPr>
        <p:spPr>
          <a:xfrm>
            <a:off x="456637" y="2238488"/>
            <a:ext cx="2934756" cy="1941299"/>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Integrar al voluntariado en las estrategias del cuidado e inclusión social es clave para la sostenibilidad del sistema de servicios sociales y el fomento de la dimensión comunitaria del modelo ACP.  </a:t>
            </a:r>
          </a:p>
          <a:p>
            <a:pPr marL="0" lvl="0" indent="0" algn="ctr" rtl="0">
              <a:spcBef>
                <a:spcPts val="0"/>
              </a:spcBef>
              <a:spcAft>
                <a:spcPts val="0"/>
              </a:spcAft>
              <a:buClr>
                <a:schemeClr val="dk1"/>
              </a:buClr>
              <a:buSzPts val="1100"/>
              <a:buFont typeface="Arial"/>
              <a:buNone/>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Diseñar e Implementar un Programa Piloto sobre Voluntariado Social, fortaleciendo las iniciativas actuales y diseñando nuevas (como un nuevo sistema legal que regula la participación del voluntariado). </a:t>
            </a:r>
          </a:p>
        </p:txBody>
      </p:sp>
      <p:sp>
        <p:nvSpPr>
          <p:cNvPr id="275" name="Google Shape;275;p41"/>
          <p:cNvSpPr txBox="1">
            <a:spLocks noGrp="1"/>
          </p:cNvSpPr>
          <p:nvPr>
            <p:ph type="ctrTitle" idx="3"/>
          </p:nvPr>
        </p:nvSpPr>
        <p:spPr>
          <a:xfrm>
            <a:off x="3406448" y="1589701"/>
            <a:ext cx="2300817" cy="66435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14. AGENCIA DE EVALUACIÓN</a:t>
            </a:r>
            <a:endParaRPr dirty="0"/>
          </a:p>
        </p:txBody>
      </p:sp>
      <p:sp>
        <p:nvSpPr>
          <p:cNvPr id="276" name="Google Shape;276;p41"/>
          <p:cNvSpPr txBox="1">
            <a:spLocks noGrp="1"/>
          </p:cNvSpPr>
          <p:nvPr>
            <p:ph type="subTitle" idx="4"/>
          </p:nvPr>
        </p:nvSpPr>
        <p:spPr>
          <a:xfrm>
            <a:off x="3376346" y="2238488"/>
            <a:ext cx="2338447" cy="1941298"/>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pPr>
            <a:r>
              <a:rPr lang="es-ES"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rPr>
              <a:t>El impulso del Modelo ACP a nivel territorial (multinivel), combinando la atención y cuidados en domicilios y residencias, debe ser evaluado asumiendo el nuevo enfoque. Se propone crear el Programa de Evaluación de Calidad de Vida (basado en los postulados de la ACP y de los modelos de Calidad de Vida) como prototipo operacional de una futura agencia de evaluación. </a:t>
            </a:r>
            <a:endParaRPr sz="1100" dirty="0">
              <a:solidFill>
                <a:schemeClr val="accent1">
                  <a:lumMod val="50000"/>
                </a:schemeClr>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233305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45"/>
          <p:cNvSpPr txBox="1">
            <a:spLocks noGrp="1"/>
          </p:cNvSpPr>
          <p:nvPr>
            <p:ph type="title"/>
          </p:nvPr>
        </p:nvSpPr>
        <p:spPr>
          <a:xfrm>
            <a:off x="0" y="1805651"/>
            <a:ext cx="9144000" cy="1143149"/>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Clr>
                <a:srgbClr val="000000"/>
              </a:buClr>
              <a:buSzPts val="1100"/>
              <a:buFont typeface="Arial"/>
              <a:buNone/>
            </a:pPr>
            <a:r>
              <a:rPr lang="es" sz="3200" dirty="0">
                <a:solidFill>
                  <a:srgbClr val="434343"/>
                </a:solidFill>
                <a:latin typeface="Ebrima" panose="02000000000000000000" pitchFamily="2" charset="0"/>
                <a:ea typeface="Ebrima" panose="02000000000000000000" pitchFamily="2" charset="0"/>
                <a:cs typeface="Ebrima" panose="02000000000000000000" pitchFamily="2" charset="0"/>
              </a:rPr>
              <a:t> “Yo que he sobrevivido a una posguerra, </a:t>
            </a:r>
            <a:br>
              <a:rPr lang="es" sz="3200" dirty="0">
                <a:solidFill>
                  <a:srgbClr val="434343"/>
                </a:solidFill>
                <a:latin typeface="Ebrima" panose="02000000000000000000" pitchFamily="2" charset="0"/>
                <a:ea typeface="Ebrima" panose="02000000000000000000" pitchFamily="2" charset="0"/>
                <a:cs typeface="Ebrima" panose="02000000000000000000" pitchFamily="2" charset="0"/>
              </a:rPr>
            </a:br>
            <a:r>
              <a:rPr lang="es" sz="3200" dirty="0">
                <a:solidFill>
                  <a:srgbClr val="434343"/>
                </a:solidFill>
                <a:latin typeface="Ebrima" panose="02000000000000000000" pitchFamily="2" charset="0"/>
                <a:ea typeface="Ebrima" panose="02000000000000000000" pitchFamily="2" charset="0"/>
                <a:cs typeface="Ebrima" panose="02000000000000000000" pitchFamily="2" charset="0"/>
              </a:rPr>
              <a:t>un virus no me va matar”</a:t>
            </a:r>
            <a:endParaRPr sz="3200" dirty="0">
              <a:solidFill>
                <a:srgbClr val="434343"/>
              </a:solidFill>
              <a:latin typeface="Ebrima" panose="02000000000000000000" pitchFamily="2" charset="0"/>
              <a:ea typeface="Ebrima" panose="02000000000000000000" pitchFamily="2" charset="0"/>
              <a:cs typeface="Ebrima" panose="02000000000000000000" pitchFamily="2" charset="0"/>
            </a:endParaRPr>
          </a:p>
        </p:txBody>
      </p:sp>
      <p:sp>
        <p:nvSpPr>
          <p:cNvPr id="308" name="Google Shape;308;p45"/>
          <p:cNvSpPr txBox="1">
            <a:spLocks noGrp="1"/>
          </p:cNvSpPr>
          <p:nvPr>
            <p:ph type="sldNum" idx="12"/>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s" sz="1200">
                <a:solidFill>
                  <a:srgbClr val="CCCCCC"/>
                </a:solidFill>
                <a:latin typeface="Arvo"/>
                <a:ea typeface="Arvo"/>
                <a:cs typeface="Arvo"/>
                <a:sym typeface="Arvo"/>
              </a:rPr>
              <a:t>29</a:t>
            </a:fld>
            <a:endParaRPr sz="1200">
              <a:solidFill>
                <a:srgbClr val="CCCCCC"/>
              </a:solidFill>
              <a:latin typeface="Arvo"/>
              <a:ea typeface="Arvo"/>
              <a:cs typeface="Arvo"/>
              <a:sym typeface="Arvo"/>
            </a:endParaRPr>
          </a:p>
        </p:txBody>
      </p:sp>
      <p:sp>
        <p:nvSpPr>
          <p:cNvPr id="309" name="Google Shape;309;p45"/>
          <p:cNvSpPr txBox="1">
            <a:spLocks noGrp="1"/>
          </p:cNvSpPr>
          <p:nvPr>
            <p:ph type="subTitle" idx="1"/>
          </p:nvPr>
        </p:nvSpPr>
        <p:spPr>
          <a:xfrm>
            <a:off x="1546500" y="2997524"/>
            <a:ext cx="6051000" cy="644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2400" b="1" dirty="0">
                <a:solidFill>
                  <a:schemeClr val="tx1"/>
                </a:solidFill>
                <a:latin typeface="Ebrima" panose="02000000000000000000" pitchFamily="2" charset="0"/>
                <a:ea typeface="Ebrima" panose="02000000000000000000" pitchFamily="2" charset="0"/>
                <a:cs typeface="Ebrima" panose="02000000000000000000" pitchFamily="2" charset="0"/>
              </a:rPr>
              <a:t>BEGOÑA, 94 AÑOS. </a:t>
            </a:r>
            <a:endParaRPr sz="2400" b="1" dirty="0">
              <a:solidFill>
                <a:schemeClr val="tx1"/>
              </a:solidFill>
              <a:latin typeface="Ebrima" panose="02000000000000000000" pitchFamily="2" charset="0"/>
              <a:ea typeface="Ebrima" panose="02000000000000000000" pitchFamily="2" charset="0"/>
              <a:cs typeface="Ebrima" panose="02000000000000000000" pitchFamily="2"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14"/>
        <p:cNvGrpSpPr/>
        <p:nvPr/>
      </p:nvGrpSpPr>
      <p:grpSpPr>
        <a:xfrm>
          <a:off x="0" y="0"/>
          <a:ext cx="0" cy="0"/>
          <a:chOff x="0" y="0"/>
          <a:chExt cx="0" cy="0"/>
        </a:xfrm>
      </p:grpSpPr>
      <p:sp>
        <p:nvSpPr>
          <p:cNvPr id="915" name="Google Shape;915;p61"/>
          <p:cNvSpPr/>
          <p:nvPr/>
        </p:nvSpPr>
        <p:spPr>
          <a:xfrm>
            <a:off x="676300" y="321200"/>
            <a:ext cx="7848900" cy="4447500"/>
          </a:xfrm>
          <a:prstGeom prst="rect">
            <a:avLst/>
          </a:prstGeom>
          <a:solidFill>
            <a:srgbClr val="81EC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61"/>
          <p:cNvSpPr txBox="1">
            <a:spLocks noGrp="1"/>
          </p:cNvSpPr>
          <p:nvPr>
            <p:ph type="body" idx="4294967295"/>
          </p:nvPr>
        </p:nvSpPr>
        <p:spPr>
          <a:xfrm>
            <a:off x="2705500" y="2953800"/>
            <a:ext cx="3790500" cy="420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s" sz="1200" b="1" dirty="0">
                <a:solidFill>
                  <a:srgbClr val="434343"/>
                </a:solidFill>
                <a:latin typeface="Ebrima" panose="02000000000000000000" pitchFamily="2" charset="0"/>
                <a:ea typeface="Ebrima" panose="02000000000000000000" pitchFamily="2" charset="0"/>
                <a:cs typeface="Ebrima" panose="02000000000000000000" pitchFamily="2" charset="0"/>
                <a:hlinkClick r:id="rId3"/>
              </a:rPr>
              <a:t>gizebe@gizebe.net</a:t>
            </a:r>
            <a:r>
              <a:rPr lang="es" sz="1200" b="1" dirty="0">
                <a:solidFill>
                  <a:srgbClr val="434343"/>
                </a:solidFill>
                <a:latin typeface="Ebrima" panose="02000000000000000000" pitchFamily="2" charset="0"/>
                <a:ea typeface="Ebrima" panose="02000000000000000000" pitchFamily="2" charset="0"/>
                <a:cs typeface="Ebrima" panose="02000000000000000000" pitchFamily="2" charset="0"/>
              </a:rPr>
              <a:t> </a:t>
            </a:r>
          </a:p>
        </p:txBody>
      </p:sp>
      <p:cxnSp>
        <p:nvCxnSpPr>
          <p:cNvPr id="918" name="Google Shape;918;p61"/>
          <p:cNvCxnSpPr/>
          <p:nvPr/>
        </p:nvCxnSpPr>
        <p:spPr>
          <a:xfrm>
            <a:off x="4233850" y="3374100"/>
            <a:ext cx="676200" cy="0"/>
          </a:xfrm>
          <a:prstGeom prst="straightConnector1">
            <a:avLst/>
          </a:prstGeom>
          <a:noFill/>
          <a:ln w="76200" cap="flat" cmpd="sng">
            <a:solidFill>
              <a:srgbClr val="81ECEC"/>
            </a:solidFill>
            <a:prstDash val="solid"/>
            <a:round/>
            <a:headEnd type="none" w="med" len="med"/>
            <a:tailEnd type="none" w="med" len="med"/>
          </a:ln>
        </p:spPr>
      </p:cxnSp>
      <p:sp>
        <p:nvSpPr>
          <p:cNvPr id="919" name="Google Shape;919;p61"/>
          <p:cNvSpPr txBox="1">
            <a:spLocks noGrp="1"/>
          </p:cNvSpPr>
          <p:nvPr>
            <p:ph type="sldNum" idx="4294967295"/>
          </p:nvPr>
        </p:nvSpPr>
        <p:spPr>
          <a:xfrm>
            <a:off x="8548658" y="4663217"/>
            <a:ext cx="548700" cy="393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s" sz="1200">
                <a:solidFill>
                  <a:srgbClr val="CCCCCC"/>
                </a:solidFill>
                <a:latin typeface="Arvo"/>
                <a:ea typeface="Arvo"/>
                <a:cs typeface="Arvo"/>
                <a:sym typeface="Arvo"/>
              </a:rPr>
              <a:t>30</a:t>
            </a:fld>
            <a:endParaRPr sz="1200">
              <a:solidFill>
                <a:srgbClr val="CCCCCC"/>
              </a:solidFill>
              <a:latin typeface="Arvo"/>
              <a:ea typeface="Arvo"/>
              <a:cs typeface="Arvo"/>
              <a:sym typeface="Arvo"/>
            </a:endParaRPr>
          </a:p>
        </p:txBody>
      </p:sp>
      <p:sp>
        <p:nvSpPr>
          <p:cNvPr id="920" name="Google Shape;920;p61"/>
          <p:cNvSpPr txBox="1">
            <a:spLocks noGrp="1"/>
          </p:cNvSpPr>
          <p:nvPr>
            <p:ph type="ctrTitle"/>
          </p:nvPr>
        </p:nvSpPr>
        <p:spPr>
          <a:xfrm>
            <a:off x="2525061" y="1552751"/>
            <a:ext cx="4093778" cy="853500"/>
          </a:xfrm>
          <a:prstGeom prst="rect">
            <a:avLst/>
          </a:prstGeom>
        </p:spPr>
        <p:txBody>
          <a:bodyPr spcFirstLastPara="1" wrap="square" lIns="91425" tIns="91425" rIns="91425" bIns="91425" anchor="ctr" anchorCtr="0">
            <a:noAutofit/>
          </a:bodyPr>
          <a:lstStyle/>
          <a:p>
            <a:pPr marL="0" lvl="0" indent="0" algn="ctr" rtl="0">
              <a:lnSpc>
                <a:spcPct val="115000"/>
              </a:lnSpc>
              <a:spcBef>
                <a:spcPts val="0"/>
              </a:spcBef>
              <a:spcAft>
                <a:spcPts val="0"/>
              </a:spcAft>
              <a:buClr>
                <a:schemeClr val="dk1"/>
              </a:buClr>
              <a:buSzPts val="1100"/>
              <a:buFont typeface="Arial"/>
              <a:buNone/>
            </a:pPr>
            <a:r>
              <a:rPr lang="es" sz="3600" dirty="0">
                <a:solidFill>
                  <a:srgbClr val="434343"/>
                </a:solidFill>
              </a:rPr>
              <a:t>ESKERRIK ASKO</a:t>
            </a:r>
            <a:endParaRPr i="1" dirty="0">
              <a:solidFill>
                <a:srgbClr val="434343"/>
              </a:solidFill>
            </a:endParaRPr>
          </a:p>
        </p:txBody>
      </p:sp>
    </p:spTree>
  </p:cSld>
  <p:clrMapOvr>
    <a:masterClrMapping/>
  </p:clrMapOvr>
</p:sld>
</file>

<file path=ppt/theme/theme1.xml><?xml version="1.0" encoding="utf-8"?>
<a:theme xmlns:a="http://schemas.openxmlformats.org/drawingml/2006/main" name="Minimal Charm">
  <a:themeElements>
    <a:clrScheme name="Simple Light">
      <a:dk1>
        <a:srgbClr val="434343"/>
      </a:dk1>
      <a:lt1>
        <a:srgbClr val="FFFFFF"/>
      </a:lt1>
      <a:dk2>
        <a:srgbClr val="666666"/>
      </a:dk2>
      <a:lt2>
        <a:srgbClr val="999999"/>
      </a:lt2>
      <a:accent1>
        <a:srgbClr val="81ECEC"/>
      </a:accent1>
      <a:accent2>
        <a:srgbClr val="C0FFFC"/>
      </a:accent2>
      <a:accent3>
        <a:srgbClr val="0FB9B1"/>
      </a:accent3>
      <a:accent4>
        <a:srgbClr val="1E8A82"/>
      </a:accent4>
      <a:accent5>
        <a:srgbClr val="2BC7C7"/>
      </a:accent5>
      <a:accent6>
        <a:srgbClr val="B7ECE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4352</TotalTime>
  <Words>2291</Words>
  <Application>Microsoft Office PowerPoint</Application>
  <PresentationFormat>Pantailaren bistaratzea (16:9)</PresentationFormat>
  <Paragraphs>311</Paragraphs>
  <Slides>30</Slides>
  <Notes>30</Notes>
  <HiddenSlides>0</HiddenSlides>
  <MMClips>0</MMClips>
  <ScaleCrop>false</ScaleCrop>
  <HeadingPairs>
    <vt:vector size="6" baseType="variant">
      <vt:variant>
        <vt:lpstr>Erabilitako letra-tipoak</vt:lpstr>
      </vt:variant>
      <vt:variant>
        <vt:i4>9</vt:i4>
      </vt:variant>
      <vt:variant>
        <vt:lpstr>Gaia</vt:lpstr>
      </vt:variant>
      <vt:variant>
        <vt:i4>1</vt:i4>
      </vt:variant>
      <vt:variant>
        <vt:lpstr>Diapositiben tituluak</vt:lpstr>
      </vt:variant>
      <vt:variant>
        <vt:i4>30</vt:i4>
      </vt:variant>
    </vt:vector>
  </HeadingPairs>
  <TitlesOfParts>
    <vt:vector size="40" baseType="lpstr">
      <vt:lpstr>Arial</vt:lpstr>
      <vt:lpstr>Roboto</vt:lpstr>
      <vt:lpstr>Fira Sans Extra Condensed</vt:lpstr>
      <vt:lpstr>Arvo</vt:lpstr>
      <vt:lpstr>Ubuntu Light</vt:lpstr>
      <vt:lpstr>Ubuntu</vt:lpstr>
      <vt:lpstr>Ebrima</vt:lpstr>
      <vt:lpstr>Fira Sans Extra Condensed Medium</vt:lpstr>
      <vt:lpstr>Bodoni</vt:lpstr>
      <vt:lpstr>Minimal Charm</vt:lpstr>
      <vt:lpstr>Las Políticas Sociales en tiempos de la COVID-19 </vt:lpstr>
      <vt:lpstr>Contenido</vt:lpstr>
      <vt:lpstr>Objetivos y metodologías</vt:lpstr>
      <vt:lpstr>Tres objetivos </vt:lpstr>
      <vt:lpstr>Metodología 360º  - 193 encuestas (72% tasa de respuesta) - 54 personas entrevistadas - 3 talleres</vt:lpstr>
      <vt:lpstr>Metodología 360º</vt:lpstr>
      <vt:lpstr>Metodología 360º</vt:lpstr>
      <vt:lpstr>Metodología 360º (1)</vt:lpstr>
      <vt:lpstr>Metodología 360º (2)</vt:lpstr>
      <vt:lpstr>Metodología 360º (3)</vt:lpstr>
      <vt:lpstr>Metodología 360º (4)</vt:lpstr>
      <vt:lpstr>LÍMITES METODOLÓGICOS </vt:lpstr>
      <vt:lpstr>Resultados Obtenidos </vt:lpstr>
      <vt:lpstr>RESULTADOS: EMERGENCIA DE LA CRISIS </vt:lpstr>
      <vt:lpstr>RESULTADOS: GESTIÓN DE LA CRISIS</vt:lpstr>
      <vt:lpstr>RESULTADOS: GESTIÓN DE LA CRISIS</vt:lpstr>
      <vt:lpstr>RESULTADOS: LOS IMPACTOS DE LA CRISIS </vt:lpstr>
      <vt:lpstr>RESULTADOS: LOS IMPACTOS DE LA CRISIS </vt:lpstr>
      <vt:lpstr>Lecciones Aprendidas</vt:lpstr>
      <vt:lpstr>LECCIONES APRENDIDAS  </vt:lpstr>
      <vt:lpstr>LECCIONES APRENDIDAS  </vt:lpstr>
      <vt:lpstr>Recomendaciones</vt:lpstr>
      <vt:lpstr>Estructura de las recomendaciones </vt:lpstr>
      <vt:lpstr>RECOMENDACIONES DE POLÍTICAS:  MEDIDAS URGENTES (0-6 meses)</vt:lpstr>
      <vt:lpstr>RECOMENDACIONES DE POLÍTICAS:  MEDIDAS URGENTES (0-6 meses)</vt:lpstr>
      <vt:lpstr>RECOMENDACIONES DE POLÍTICAS:  MEDIDAS CORTO PLAZO (7-18 meses) </vt:lpstr>
      <vt:lpstr>RECOMENDACIONES DE POLÍTICAS:  MEDIDAS LARGO PLAZO (19-36 meses) </vt:lpstr>
      <vt:lpstr>RECOMENDACIONES DE POLÍTICAS:  MEDIDAS LARGO PLAZO (19-36 meses) </vt:lpstr>
      <vt:lpstr> “Yo que he sobrevivido a una posguerra,  un virus no me va matar”</vt:lpstr>
      <vt:lpstr>ESKERRIK ASKO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dc:title>
  <dc:creator>Usuario</dc:creator>
  <cp:lastModifiedBy>OTAEGI ZALAKAIN, Garbiñe</cp:lastModifiedBy>
  <cp:revision>123</cp:revision>
  <dcterms:modified xsi:type="dcterms:W3CDTF">2020-12-03T10:39:53Z</dcterms:modified>
</cp:coreProperties>
</file>